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sldIdLst>
    <p:sldId id="256" r:id="rId2"/>
    <p:sldId id="257" r:id="rId3"/>
    <p:sldId id="258" r:id="rId4"/>
    <p:sldId id="259" r:id="rId5"/>
    <p:sldId id="274" r:id="rId6"/>
    <p:sldId id="262" r:id="rId7"/>
    <p:sldId id="275" r:id="rId8"/>
    <p:sldId id="260" r:id="rId9"/>
    <p:sldId id="261" r:id="rId10"/>
    <p:sldId id="276" r:id="rId11"/>
    <p:sldId id="277" r:id="rId12"/>
    <p:sldId id="264" r:id="rId13"/>
    <p:sldId id="278" r:id="rId14"/>
    <p:sldId id="265" r:id="rId15"/>
    <p:sldId id="266" r:id="rId16"/>
    <p:sldId id="279" r:id="rId17"/>
    <p:sldId id="267" r:id="rId18"/>
    <p:sldId id="281" r:id="rId19"/>
    <p:sldId id="282" r:id="rId20"/>
    <p:sldId id="268" r:id="rId21"/>
    <p:sldId id="283" r:id="rId22"/>
    <p:sldId id="280" r:id="rId23"/>
    <p:sldId id="284" r:id="rId24"/>
    <p:sldId id="285" r:id="rId25"/>
    <p:sldId id="286" r:id="rId26"/>
    <p:sldId id="287" r:id="rId27"/>
    <p:sldId id="271" r:id="rId28"/>
    <p:sldId id="288" r:id="rId29"/>
  </p:sldIdLst>
  <p:sldSz cx="9144000" cy="5143500" type="screen16x9"/>
  <p:notesSz cx="9144000" cy="51435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52"/>
    <p:restoredTop sz="61958"/>
  </p:normalViewPr>
  <p:slideViewPr>
    <p:cSldViewPr>
      <p:cViewPr varScale="1">
        <p:scale>
          <a:sx n="92" d="100"/>
          <a:sy n="92" d="100"/>
        </p:scale>
        <p:origin x="2168" y="176"/>
      </p:cViewPr>
      <p:guideLst>
        <p:guide orient="horz" pos="2880"/>
        <p:guide pos="2160"/>
      </p:guideLst>
    </p:cSldViewPr>
  </p:slideViewPr>
  <p:notesTextViewPr>
    <p:cViewPr>
      <p:scale>
        <a:sx n="100" d="100"/>
        <a:sy n="100" d="100"/>
      </p:scale>
      <p:origin x="0" y="0"/>
    </p:cViewPr>
  </p:notesTextViewPr>
  <p:notesViewPr>
    <p:cSldViewPr>
      <p:cViewPr varScale="1">
        <p:scale>
          <a:sx n="156" d="100"/>
          <a:sy n="156" d="100"/>
        </p:scale>
        <p:origin x="1400" y="17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706C1028-B5AB-1241-818B-7F1FD4101A03}" type="datetimeFigureOut">
              <a:rPr kumimoji="1" lang="zh-CN" altLang="en-US" smtClean="0"/>
              <a:t>2024/4/23</a:t>
            </a:fld>
            <a:endParaRPr kumimoji="1" lang="zh-CN" altLang="en-US"/>
          </a:p>
        </p:txBody>
      </p:sp>
      <p:sp>
        <p:nvSpPr>
          <p:cNvPr id="4" name="幻灯片图像占位符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15ECCB66-8D3B-CB4F-BD5F-2238B11A1C1F}" type="slidenum">
              <a:rPr kumimoji="1" lang="zh-CN" altLang="en-US" smtClean="0"/>
              <a:t>‹#›</a:t>
            </a:fld>
            <a:endParaRPr kumimoji="1" lang="zh-CN" altLang="en-US"/>
          </a:p>
        </p:txBody>
      </p:sp>
    </p:spTree>
    <p:extLst>
      <p:ext uri="{BB962C8B-B14F-4D97-AF65-F5344CB8AC3E}">
        <p14:creationId xmlns:p14="http://schemas.microsoft.com/office/powerpoint/2010/main" val="2350198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1</a:t>
            </a:fld>
            <a:endParaRPr kumimoji="1" lang="zh-CN" altLang="en-US"/>
          </a:p>
        </p:txBody>
      </p:sp>
    </p:spTree>
    <p:extLst>
      <p:ext uri="{BB962C8B-B14F-4D97-AF65-F5344CB8AC3E}">
        <p14:creationId xmlns:p14="http://schemas.microsoft.com/office/powerpoint/2010/main" val="754987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10</a:t>
            </a:fld>
            <a:endParaRPr kumimoji="1" lang="zh-CN" altLang="en-US"/>
          </a:p>
        </p:txBody>
      </p:sp>
    </p:spTree>
    <p:extLst>
      <p:ext uri="{BB962C8B-B14F-4D97-AF65-F5344CB8AC3E}">
        <p14:creationId xmlns:p14="http://schemas.microsoft.com/office/powerpoint/2010/main" val="7611334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11</a:t>
            </a:fld>
            <a:endParaRPr kumimoji="1" lang="zh-CN" altLang="en-US"/>
          </a:p>
        </p:txBody>
      </p:sp>
    </p:spTree>
    <p:extLst>
      <p:ext uri="{BB962C8B-B14F-4D97-AF65-F5344CB8AC3E}">
        <p14:creationId xmlns:p14="http://schemas.microsoft.com/office/powerpoint/2010/main" val="1846182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12</a:t>
            </a:fld>
            <a:endParaRPr kumimoji="1" lang="zh-CN" altLang="en-US"/>
          </a:p>
        </p:txBody>
      </p:sp>
    </p:spTree>
    <p:extLst>
      <p:ext uri="{BB962C8B-B14F-4D97-AF65-F5344CB8AC3E}">
        <p14:creationId xmlns:p14="http://schemas.microsoft.com/office/powerpoint/2010/main" val="41202328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13</a:t>
            </a:fld>
            <a:endParaRPr kumimoji="1" lang="zh-CN" altLang="en-US"/>
          </a:p>
        </p:txBody>
      </p:sp>
    </p:spTree>
    <p:extLst>
      <p:ext uri="{BB962C8B-B14F-4D97-AF65-F5344CB8AC3E}">
        <p14:creationId xmlns:p14="http://schemas.microsoft.com/office/powerpoint/2010/main" val="20679879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14</a:t>
            </a:fld>
            <a:endParaRPr kumimoji="1" lang="zh-CN" altLang="en-US"/>
          </a:p>
        </p:txBody>
      </p:sp>
    </p:spTree>
    <p:extLst>
      <p:ext uri="{BB962C8B-B14F-4D97-AF65-F5344CB8AC3E}">
        <p14:creationId xmlns:p14="http://schemas.microsoft.com/office/powerpoint/2010/main" val="36151247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15</a:t>
            </a:fld>
            <a:endParaRPr kumimoji="1" lang="zh-CN" altLang="en-US"/>
          </a:p>
        </p:txBody>
      </p:sp>
    </p:spTree>
    <p:extLst>
      <p:ext uri="{BB962C8B-B14F-4D97-AF65-F5344CB8AC3E}">
        <p14:creationId xmlns:p14="http://schemas.microsoft.com/office/powerpoint/2010/main" val="510218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16</a:t>
            </a:fld>
            <a:endParaRPr kumimoji="1" lang="zh-CN" altLang="en-US"/>
          </a:p>
        </p:txBody>
      </p:sp>
    </p:spTree>
    <p:extLst>
      <p:ext uri="{BB962C8B-B14F-4D97-AF65-F5344CB8AC3E}">
        <p14:creationId xmlns:p14="http://schemas.microsoft.com/office/powerpoint/2010/main" val="27223207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17</a:t>
            </a:fld>
            <a:endParaRPr kumimoji="1" lang="zh-CN" altLang="en-US"/>
          </a:p>
        </p:txBody>
      </p:sp>
    </p:spTree>
    <p:extLst>
      <p:ext uri="{BB962C8B-B14F-4D97-AF65-F5344CB8AC3E}">
        <p14:creationId xmlns:p14="http://schemas.microsoft.com/office/powerpoint/2010/main" val="12422957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18</a:t>
            </a:fld>
            <a:endParaRPr kumimoji="1" lang="zh-CN" altLang="en-US"/>
          </a:p>
        </p:txBody>
      </p:sp>
    </p:spTree>
    <p:extLst>
      <p:ext uri="{BB962C8B-B14F-4D97-AF65-F5344CB8AC3E}">
        <p14:creationId xmlns:p14="http://schemas.microsoft.com/office/powerpoint/2010/main" val="34096601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19</a:t>
            </a:fld>
            <a:endParaRPr kumimoji="1" lang="zh-CN" altLang="en-US"/>
          </a:p>
        </p:txBody>
      </p:sp>
    </p:spTree>
    <p:extLst>
      <p:ext uri="{BB962C8B-B14F-4D97-AF65-F5344CB8AC3E}">
        <p14:creationId xmlns:p14="http://schemas.microsoft.com/office/powerpoint/2010/main" val="2271926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2</a:t>
            </a:fld>
            <a:endParaRPr kumimoji="1" lang="zh-CN" altLang="en-US"/>
          </a:p>
        </p:txBody>
      </p:sp>
    </p:spTree>
    <p:extLst>
      <p:ext uri="{BB962C8B-B14F-4D97-AF65-F5344CB8AC3E}">
        <p14:creationId xmlns:p14="http://schemas.microsoft.com/office/powerpoint/2010/main" val="38725238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20</a:t>
            </a:fld>
            <a:endParaRPr kumimoji="1" lang="zh-CN" altLang="en-US"/>
          </a:p>
        </p:txBody>
      </p:sp>
    </p:spTree>
    <p:extLst>
      <p:ext uri="{BB962C8B-B14F-4D97-AF65-F5344CB8AC3E}">
        <p14:creationId xmlns:p14="http://schemas.microsoft.com/office/powerpoint/2010/main" val="40468298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21</a:t>
            </a:fld>
            <a:endParaRPr kumimoji="1" lang="zh-CN" altLang="en-US"/>
          </a:p>
        </p:txBody>
      </p:sp>
    </p:spTree>
    <p:extLst>
      <p:ext uri="{BB962C8B-B14F-4D97-AF65-F5344CB8AC3E}">
        <p14:creationId xmlns:p14="http://schemas.microsoft.com/office/powerpoint/2010/main" val="36551460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22</a:t>
            </a:fld>
            <a:endParaRPr kumimoji="1" lang="zh-CN" altLang="en-US"/>
          </a:p>
        </p:txBody>
      </p:sp>
    </p:spTree>
    <p:extLst>
      <p:ext uri="{BB962C8B-B14F-4D97-AF65-F5344CB8AC3E}">
        <p14:creationId xmlns:p14="http://schemas.microsoft.com/office/powerpoint/2010/main" val="13907124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23</a:t>
            </a:fld>
            <a:endParaRPr kumimoji="1" lang="zh-CN" altLang="en-US"/>
          </a:p>
        </p:txBody>
      </p:sp>
    </p:spTree>
    <p:extLst>
      <p:ext uri="{BB962C8B-B14F-4D97-AF65-F5344CB8AC3E}">
        <p14:creationId xmlns:p14="http://schemas.microsoft.com/office/powerpoint/2010/main" val="33150540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24</a:t>
            </a:fld>
            <a:endParaRPr kumimoji="1" lang="zh-CN" altLang="en-US"/>
          </a:p>
        </p:txBody>
      </p:sp>
    </p:spTree>
    <p:extLst>
      <p:ext uri="{BB962C8B-B14F-4D97-AF65-F5344CB8AC3E}">
        <p14:creationId xmlns:p14="http://schemas.microsoft.com/office/powerpoint/2010/main" val="6710830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25</a:t>
            </a:fld>
            <a:endParaRPr kumimoji="1" lang="zh-CN" altLang="en-US"/>
          </a:p>
        </p:txBody>
      </p:sp>
    </p:spTree>
    <p:extLst>
      <p:ext uri="{BB962C8B-B14F-4D97-AF65-F5344CB8AC3E}">
        <p14:creationId xmlns:p14="http://schemas.microsoft.com/office/powerpoint/2010/main" val="8646358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26</a:t>
            </a:fld>
            <a:endParaRPr kumimoji="1" lang="zh-CN" altLang="en-US"/>
          </a:p>
        </p:txBody>
      </p:sp>
    </p:spTree>
    <p:extLst>
      <p:ext uri="{BB962C8B-B14F-4D97-AF65-F5344CB8AC3E}">
        <p14:creationId xmlns:p14="http://schemas.microsoft.com/office/powerpoint/2010/main" val="4116290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27</a:t>
            </a:fld>
            <a:endParaRPr kumimoji="1" lang="zh-CN" altLang="en-US"/>
          </a:p>
        </p:txBody>
      </p:sp>
    </p:spTree>
    <p:extLst>
      <p:ext uri="{BB962C8B-B14F-4D97-AF65-F5344CB8AC3E}">
        <p14:creationId xmlns:p14="http://schemas.microsoft.com/office/powerpoint/2010/main" val="1220924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28</a:t>
            </a:fld>
            <a:endParaRPr kumimoji="1" lang="zh-CN" altLang="en-US"/>
          </a:p>
        </p:txBody>
      </p:sp>
    </p:spTree>
    <p:extLst>
      <p:ext uri="{BB962C8B-B14F-4D97-AF65-F5344CB8AC3E}">
        <p14:creationId xmlns:p14="http://schemas.microsoft.com/office/powerpoint/2010/main" val="11844515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3</a:t>
            </a:fld>
            <a:endParaRPr kumimoji="1" lang="zh-CN" altLang="en-US"/>
          </a:p>
        </p:txBody>
      </p:sp>
    </p:spTree>
    <p:extLst>
      <p:ext uri="{BB962C8B-B14F-4D97-AF65-F5344CB8AC3E}">
        <p14:creationId xmlns:p14="http://schemas.microsoft.com/office/powerpoint/2010/main" val="20591544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4</a:t>
            </a:fld>
            <a:endParaRPr kumimoji="1" lang="zh-CN" altLang="en-US"/>
          </a:p>
        </p:txBody>
      </p:sp>
    </p:spTree>
    <p:extLst>
      <p:ext uri="{BB962C8B-B14F-4D97-AF65-F5344CB8AC3E}">
        <p14:creationId xmlns:p14="http://schemas.microsoft.com/office/powerpoint/2010/main" val="2342989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5</a:t>
            </a:fld>
            <a:endParaRPr kumimoji="1" lang="zh-CN" altLang="en-US"/>
          </a:p>
        </p:txBody>
      </p:sp>
    </p:spTree>
    <p:extLst>
      <p:ext uri="{BB962C8B-B14F-4D97-AF65-F5344CB8AC3E}">
        <p14:creationId xmlns:p14="http://schemas.microsoft.com/office/powerpoint/2010/main" val="1140215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6</a:t>
            </a:fld>
            <a:endParaRPr kumimoji="1" lang="zh-CN" altLang="en-US"/>
          </a:p>
        </p:txBody>
      </p:sp>
    </p:spTree>
    <p:extLst>
      <p:ext uri="{BB962C8B-B14F-4D97-AF65-F5344CB8AC3E}">
        <p14:creationId xmlns:p14="http://schemas.microsoft.com/office/powerpoint/2010/main" val="41433455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7</a:t>
            </a:fld>
            <a:endParaRPr kumimoji="1" lang="zh-CN" altLang="en-US"/>
          </a:p>
        </p:txBody>
      </p:sp>
    </p:spTree>
    <p:extLst>
      <p:ext uri="{BB962C8B-B14F-4D97-AF65-F5344CB8AC3E}">
        <p14:creationId xmlns:p14="http://schemas.microsoft.com/office/powerpoint/2010/main" val="470438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8</a:t>
            </a:fld>
            <a:endParaRPr kumimoji="1" lang="zh-CN" altLang="en-US"/>
          </a:p>
        </p:txBody>
      </p:sp>
    </p:spTree>
    <p:extLst>
      <p:ext uri="{BB962C8B-B14F-4D97-AF65-F5344CB8AC3E}">
        <p14:creationId xmlns:p14="http://schemas.microsoft.com/office/powerpoint/2010/main" val="41478210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4" name="灯片编号占位符 3"/>
          <p:cNvSpPr>
            <a:spLocks noGrp="1"/>
          </p:cNvSpPr>
          <p:nvPr>
            <p:ph type="sldNum" sz="quarter" idx="5"/>
          </p:nvPr>
        </p:nvSpPr>
        <p:spPr/>
        <p:txBody>
          <a:bodyPr/>
          <a:lstStyle/>
          <a:p>
            <a:fld id="{15ECCB66-8D3B-CB4F-BD5F-2238B11A1C1F}" type="slidenum">
              <a:rPr kumimoji="1" lang="zh-CN" altLang="en-US" smtClean="0"/>
              <a:t>9</a:t>
            </a:fld>
            <a:endParaRPr kumimoji="1" lang="zh-CN" altLang="en-US"/>
          </a:p>
        </p:txBody>
      </p:sp>
    </p:spTree>
    <p:extLst>
      <p:ext uri="{BB962C8B-B14F-4D97-AF65-F5344CB8AC3E}">
        <p14:creationId xmlns:p14="http://schemas.microsoft.com/office/powerpoint/2010/main" val="7837297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54486" y="3295791"/>
            <a:ext cx="455930" cy="607060"/>
          </a:xfrm>
          <a:custGeom>
            <a:avLst/>
            <a:gdLst/>
            <a:ahLst/>
            <a:cxnLst/>
            <a:rect l="l" t="t" r="r" b="b"/>
            <a:pathLst>
              <a:path w="455930" h="607060">
                <a:moveTo>
                  <a:pt x="28384" y="0"/>
                </a:moveTo>
                <a:lnTo>
                  <a:pt x="17231" y="0"/>
                </a:lnTo>
                <a:lnTo>
                  <a:pt x="11440" y="6350"/>
                </a:lnTo>
                <a:lnTo>
                  <a:pt x="13692" y="12700"/>
                </a:lnTo>
                <a:lnTo>
                  <a:pt x="27717" y="58419"/>
                </a:lnTo>
                <a:lnTo>
                  <a:pt x="26763" y="101600"/>
                </a:lnTo>
                <a:lnTo>
                  <a:pt x="17418" y="144780"/>
                </a:lnTo>
                <a:lnTo>
                  <a:pt x="6271" y="189230"/>
                </a:lnTo>
                <a:lnTo>
                  <a:pt x="89" y="233680"/>
                </a:lnTo>
                <a:lnTo>
                  <a:pt x="2977" y="279400"/>
                </a:lnTo>
                <a:lnTo>
                  <a:pt x="13451" y="323850"/>
                </a:lnTo>
                <a:lnTo>
                  <a:pt x="30963" y="365759"/>
                </a:lnTo>
                <a:lnTo>
                  <a:pt x="55141" y="403859"/>
                </a:lnTo>
                <a:lnTo>
                  <a:pt x="86719" y="441959"/>
                </a:lnTo>
                <a:lnTo>
                  <a:pt x="122457" y="473709"/>
                </a:lnTo>
                <a:lnTo>
                  <a:pt x="161690" y="500379"/>
                </a:lnTo>
                <a:lnTo>
                  <a:pt x="203750" y="523240"/>
                </a:lnTo>
                <a:lnTo>
                  <a:pt x="247972" y="542290"/>
                </a:lnTo>
                <a:lnTo>
                  <a:pt x="293690" y="558800"/>
                </a:lnTo>
                <a:lnTo>
                  <a:pt x="340239" y="572769"/>
                </a:lnTo>
                <a:lnTo>
                  <a:pt x="433162" y="598169"/>
                </a:lnTo>
                <a:lnTo>
                  <a:pt x="435146" y="599440"/>
                </a:lnTo>
                <a:lnTo>
                  <a:pt x="437076" y="601979"/>
                </a:lnTo>
                <a:lnTo>
                  <a:pt x="438095" y="604519"/>
                </a:lnTo>
                <a:lnTo>
                  <a:pt x="440293" y="607060"/>
                </a:lnTo>
                <a:lnTo>
                  <a:pt x="450749" y="607060"/>
                </a:lnTo>
                <a:lnTo>
                  <a:pt x="455522" y="603250"/>
                </a:lnTo>
                <a:lnTo>
                  <a:pt x="454878" y="596900"/>
                </a:lnTo>
                <a:lnTo>
                  <a:pt x="451651" y="575310"/>
                </a:lnTo>
                <a:lnTo>
                  <a:pt x="422277" y="575310"/>
                </a:lnTo>
                <a:lnTo>
                  <a:pt x="377667" y="557529"/>
                </a:lnTo>
                <a:lnTo>
                  <a:pt x="285873" y="527050"/>
                </a:lnTo>
                <a:lnTo>
                  <a:pt x="240720" y="509269"/>
                </a:lnTo>
                <a:lnTo>
                  <a:pt x="199328" y="487679"/>
                </a:lnTo>
                <a:lnTo>
                  <a:pt x="159975" y="463550"/>
                </a:lnTo>
                <a:lnTo>
                  <a:pt x="123746" y="434340"/>
                </a:lnTo>
                <a:lnTo>
                  <a:pt x="91728" y="400050"/>
                </a:lnTo>
                <a:lnTo>
                  <a:pt x="65007" y="363219"/>
                </a:lnTo>
                <a:lnTo>
                  <a:pt x="42298" y="311150"/>
                </a:lnTo>
                <a:lnTo>
                  <a:pt x="33458" y="259080"/>
                </a:lnTo>
                <a:lnTo>
                  <a:pt x="36451" y="207010"/>
                </a:lnTo>
                <a:lnTo>
                  <a:pt x="49242" y="151130"/>
                </a:lnTo>
                <a:lnTo>
                  <a:pt x="53210" y="139700"/>
                </a:lnTo>
                <a:lnTo>
                  <a:pt x="54175" y="133350"/>
                </a:lnTo>
                <a:lnTo>
                  <a:pt x="91656" y="133350"/>
                </a:lnTo>
                <a:lnTo>
                  <a:pt x="85503" y="119380"/>
                </a:lnTo>
                <a:lnTo>
                  <a:pt x="80074" y="106680"/>
                </a:lnTo>
                <a:lnTo>
                  <a:pt x="69940" y="80010"/>
                </a:lnTo>
                <a:lnTo>
                  <a:pt x="251745" y="80010"/>
                </a:lnTo>
                <a:lnTo>
                  <a:pt x="231275" y="72389"/>
                </a:lnTo>
                <a:lnTo>
                  <a:pt x="188080" y="64769"/>
                </a:lnTo>
                <a:lnTo>
                  <a:pt x="64042" y="64769"/>
                </a:lnTo>
                <a:lnTo>
                  <a:pt x="63076" y="62230"/>
                </a:lnTo>
                <a:lnTo>
                  <a:pt x="62058" y="58419"/>
                </a:lnTo>
                <a:lnTo>
                  <a:pt x="60074" y="55880"/>
                </a:lnTo>
                <a:lnTo>
                  <a:pt x="56429" y="40639"/>
                </a:lnTo>
                <a:lnTo>
                  <a:pt x="50100" y="25400"/>
                </a:lnTo>
                <a:lnTo>
                  <a:pt x="41359" y="12700"/>
                </a:lnTo>
                <a:lnTo>
                  <a:pt x="30475" y="1269"/>
                </a:lnTo>
                <a:lnTo>
                  <a:pt x="28384" y="0"/>
                </a:lnTo>
                <a:close/>
              </a:path>
              <a:path w="455930" h="607060">
                <a:moveTo>
                  <a:pt x="251745" y="80010"/>
                </a:moveTo>
                <a:lnTo>
                  <a:pt x="69940" y="80010"/>
                </a:lnTo>
                <a:lnTo>
                  <a:pt x="113039" y="83819"/>
                </a:lnTo>
                <a:lnTo>
                  <a:pt x="156315" y="86360"/>
                </a:lnTo>
                <a:lnTo>
                  <a:pt x="199580" y="91439"/>
                </a:lnTo>
                <a:lnTo>
                  <a:pt x="242650" y="101600"/>
                </a:lnTo>
                <a:lnTo>
                  <a:pt x="291042" y="124460"/>
                </a:lnTo>
                <a:lnTo>
                  <a:pt x="332959" y="156210"/>
                </a:lnTo>
                <a:lnTo>
                  <a:pt x="366733" y="196850"/>
                </a:lnTo>
                <a:lnTo>
                  <a:pt x="390695" y="245109"/>
                </a:lnTo>
                <a:lnTo>
                  <a:pt x="405663" y="295909"/>
                </a:lnTo>
                <a:lnTo>
                  <a:pt x="413403" y="349250"/>
                </a:lnTo>
                <a:lnTo>
                  <a:pt x="415893" y="400050"/>
                </a:lnTo>
                <a:lnTo>
                  <a:pt x="415927" y="403859"/>
                </a:lnTo>
                <a:lnTo>
                  <a:pt x="415360" y="454659"/>
                </a:lnTo>
                <a:lnTo>
                  <a:pt x="413689" y="482600"/>
                </a:lnTo>
                <a:lnTo>
                  <a:pt x="412927" y="514350"/>
                </a:lnTo>
                <a:lnTo>
                  <a:pt x="415111" y="546100"/>
                </a:lnTo>
                <a:lnTo>
                  <a:pt x="422277" y="575310"/>
                </a:lnTo>
                <a:lnTo>
                  <a:pt x="451651" y="575310"/>
                </a:lnTo>
                <a:lnTo>
                  <a:pt x="450892" y="570229"/>
                </a:lnTo>
                <a:lnTo>
                  <a:pt x="445991" y="543560"/>
                </a:lnTo>
                <a:lnTo>
                  <a:pt x="441833" y="516890"/>
                </a:lnTo>
                <a:lnTo>
                  <a:pt x="440079" y="488950"/>
                </a:lnTo>
                <a:lnTo>
                  <a:pt x="440540" y="463550"/>
                </a:lnTo>
                <a:lnTo>
                  <a:pt x="442515" y="415290"/>
                </a:lnTo>
                <a:lnTo>
                  <a:pt x="442640" y="410209"/>
                </a:lnTo>
                <a:lnTo>
                  <a:pt x="443004" y="391159"/>
                </a:lnTo>
                <a:lnTo>
                  <a:pt x="442940" y="388619"/>
                </a:lnTo>
                <a:lnTo>
                  <a:pt x="439323" y="336550"/>
                </a:lnTo>
                <a:lnTo>
                  <a:pt x="430441" y="285750"/>
                </a:lnTo>
                <a:lnTo>
                  <a:pt x="415265" y="236219"/>
                </a:lnTo>
                <a:lnTo>
                  <a:pt x="392679" y="189230"/>
                </a:lnTo>
                <a:lnTo>
                  <a:pt x="361127" y="147319"/>
                </a:lnTo>
                <a:lnTo>
                  <a:pt x="322784" y="114300"/>
                </a:lnTo>
                <a:lnTo>
                  <a:pt x="279038" y="90169"/>
                </a:lnTo>
                <a:lnTo>
                  <a:pt x="251745" y="80010"/>
                </a:lnTo>
                <a:close/>
              </a:path>
              <a:path w="455930" h="607060">
                <a:moveTo>
                  <a:pt x="270429" y="378459"/>
                </a:moveTo>
                <a:lnTo>
                  <a:pt x="249567" y="378459"/>
                </a:lnTo>
                <a:lnTo>
                  <a:pt x="298951" y="435609"/>
                </a:lnTo>
                <a:lnTo>
                  <a:pt x="297932" y="435609"/>
                </a:lnTo>
                <a:lnTo>
                  <a:pt x="290593" y="444500"/>
                </a:lnTo>
                <a:lnTo>
                  <a:pt x="285104" y="457200"/>
                </a:lnTo>
                <a:lnTo>
                  <a:pt x="284058" y="469900"/>
                </a:lnTo>
                <a:lnTo>
                  <a:pt x="290050" y="480059"/>
                </a:lnTo>
                <a:lnTo>
                  <a:pt x="295251" y="480059"/>
                </a:lnTo>
                <a:lnTo>
                  <a:pt x="295948" y="477519"/>
                </a:lnTo>
                <a:lnTo>
                  <a:pt x="296967" y="472440"/>
                </a:lnTo>
                <a:lnTo>
                  <a:pt x="297932" y="467359"/>
                </a:lnTo>
                <a:lnTo>
                  <a:pt x="296967" y="461009"/>
                </a:lnTo>
                <a:lnTo>
                  <a:pt x="297932" y="454659"/>
                </a:lnTo>
                <a:lnTo>
                  <a:pt x="300881" y="448309"/>
                </a:lnTo>
                <a:lnTo>
                  <a:pt x="303884" y="443229"/>
                </a:lnTo>
                <a:lnTo>
                  <a:pt x="319286" y="443229"/>
                </a:lnTo>
                <a:lnTo>
                  <a:pt x="310644" y="431800"/>
                </a:lnTo>
                <a:lnTo>
                  <a:pt x="301900" y="420369"/>
                </a:lnTo>
                <a:lnTo>
                  <a:pt x="346003" y="420369"/>
                </a:lnTo>
                <a:lnTo>
                  <a:pt x="348281" y="417829"/>
                </a:lnTo>
                <a:lnTo>
                  <a:pt x="349247" y="415290"/>
                </a:lnTo>
                <a:lnTo>
                  <a:pt x="349247" y="411479"/>
                </a:lnTo>
                <a:lnTo>
                  <a:pt x="346297" y="410209"/>
                </a:lnTo>
                <a:lnTo>
                  <a:pt x="339425" y="406400"/>
                </a:lnTo>
                <a:lnTo>
                  <a:pt x="331250" y="405129"/>
                </a:lnTo>
                <a:lnTo>
                  <a:pt x="314715" y="405129"/>
                </a:lnTo>
                <a:lnTo>
                  <a:pt x="307101" y="403859"/>
                </a:lnTo>
                <a:lnTo>
                  <a:pt x="303857" y="402589"/>
                </a:lnTo>
                <a:lnTo>
                  <a:pt x="289031" y="402589"/>
                </a:lnTo>
                <a:lnTo>
                  <a:pt x="270429" y="378459"/>
                </a:lnTo>
                <a:close/>
              </a:path>
              <a:path w="455930" h="607060">
                <a:moveTo>
                  <a:pt x="319286" y="443229"/>
                </a:moveTo>
                <a:lnTo>
                  <a:pt x="303884" y="443229"/>
                </a:lnTo>
                <a:lnTo>
                  <a:pt x="329890" y="473709"/>
                </a:lnTo>
                <a:lnTo>
                  <a:pt x="331445" y="474979"/>
                </a:lnTo>
                <a:lnTo>
                  <a:pt x="336914" y="474979"/>
                </a:lnTo>
                <a:lnTo>
                  <a:pt x="340292" y="469900"/>
                </a:lnTo>
                <a:lnTo>
                  <a:pt x="337397" y="466090"/>
                </a:lnTo>
                <a:lnTo>
                  <a:pt x="328110" y="454659"/>
                </a:lnTo>
                <a:lnTo>
                  <a:pt x="319286" y="443229"/>
                </a:lnTo>
                <a:close/>
              </a:path>
              <a:path w="455930" h="607060">
                <a:moveTo>
                  <a:pt x="156425" y="227330"/>
                </a:moveTo>
                <a:lnTo>
                  <a:pt x="124257" y="227330"/>
                </a:lnTo>
                <a:lnTo>
                  <a:pt x="128171" y="232409"/>
                </a:lnTo>
                <a:lnTo>
                  <a:pt x="133104" y="236219"/>
                </a:lnTo>
                <a:lnTo>
                  <a:pt x="136107" y="241300"/>
                </a:lnTo>
                <a:lnTo>
                  <a:pt x="237717" y="363219"/>
                </a:lnTo>
                <a:lnTo>
                  <a:pt x="236752" y="363219"/>
                </a:lnTo>
                <a:lnTo>
                  <a:pt x="235787" y="364489"/>
                </a:lnTo>
                <a:lnTo>
                  <a:pt x="234768" y="365759"/>
                </a:lnTo>
                <a:lnTo>
                  <a:pt x="233803" y="367030"/>
                </a:lnTo>
                <a:lnTo>
                  <a:pt x="233803" y="372109"/>
                </a:lnTo>
                <a:lnTo>
                  <a:pt x="229835" y="382269"/>
                </a:lnTo>
                <a:lnTo>
                  <a:pt x="220337" y="429259"/>
                </a:lnTo>
                <a:lnTo>
                  <a:pt x="222081" y="439419"/>
                </a:lnTo>
                <a:lnTo>
                  <a:pt x="226886" y="448309"/>
                </a:lnTo>
                <a:lnTo>
                  <a:pt x="228065" y="449579"/>
                </a:lnTo>
                <a:lnTo>
                  <a:pt x="229674" y="450850"/>
                </a:lnTo>
                <a:lnTo>
                  <a:pt x="233910" y="450850"/>
                </a:lnTo>
                <a:lnTo>
                  <a:pt x="236537" y="449579"/>
                </a:lnTo>
                <a:lnTo>
                  <a:pt x="237717" y="447040"/>
                </a:lnTo>
                <a:lnTo>
                  <a:pt x="239701" y="440690"/>
                </a:lnTo>
                <a:lnTo>
                  <a:pt x="240720" y="434340"/>
                </a:lnTo>
                <a:lnTo>
                  <a:pt x="239701" y="426719"/>
                </a:lnTo>
                <a:lnTo>
                  <a:pt x="239701" y="419100"/>
                </a:lnTo>
                <a:lnTo>
                  <a:pt x="240720" y="411479"/>
                </a:lnTo>
                <a:lnTo>
                  <a:pt x="241685" y="403859"/>
                </a:lnTo>
                <a:lnTo>
                  <a:pt x="243618" y="397509"/>
                </a:lnTo>
                <a:lnTo>
                  <a:pt x="246008" y="391159"/>
                </a:lnTo>
                <a:lnTo>
                  <a:pt x="248207" y="384809"/>
                </a:lnTo>
                <a:lnTo>
                  <a:pt x="249567" y="378459"/>
                </a:lnTo>
                <a:lnTo>
                  <a:pt x="270429" y="378459"/>
                </a:lnTo>
                <a:lnTo>
                  <a:pt x="268471" y="375919"/>
                </a:lnTo>
                <a:lnTo>
                  <a:pt x="227713" y="322580"/>
                </a:lnTo>
                <a:lnTo>
                  <a:pt x="207153" y="295909"/>
                </a:lnTo>
                <a:lnTo>
                  <a:pt x="299555" y="295909"/>
                </a:lnTo>
                <a:lnTo>
                  <a:pt x="284810" y="289559"/>
                </a:lnTo>
                <a:lnTo>
                  <a:pt x="265385" y="283209"/>
                </a:lnTo>
                <a:lnTo>
                  <a:pt x="252464" y="279400"/>
                </a:lnTo>
                <a:lnTo>
                  <a:pt x="238548" y="275589"/>
                </a:lnTo>
                <a:lnTo>
                  <a:pt x="231329" y="274319"/>
                </a:lnTo>
                <a:lnTo>
                  <a:pt x="191336" y="274319"/>
                </a:lnTo>
                <a:lnTo>
                  <a:pt x="178520" y="256539"/>
                </a:lnTo>
                <a:lnTo>
                  <a:pt x="160475" y="232409"/>
                </a:lnTo>
                <a:lnTo>
                  <a:pt x="156425" y="227330"/>
                </a:lnTo>
                <a:close/>
              </a:path>
              <a:path w="455930" h="607060">
                <a:moveTo>
                  <a:pt x="346003" y="420369"/>
                </a:moveTo>
                <a:lnTo>
                  <a:pt x="305814" y="420369"/>
                </a:lnTo>
                <a:lnTo>
                  <a:pt x="309782" y="421640"/>
                </a:lnTo>
                <a:lnTo>
                  <a:pt x="312731" y="422909"/>
                </a:lnTo>
                <a:lnTo>
                  <a:pt x="317396" y="424179"/>
                </a:lnTo>
                <a:lnTo>
                  <a:pt x="336271" y="424179"/>
                </a:lnTo>
                <a:lnTo>
                  <a:pt x="343724" y="422909"/>
                </a:lnTo>
                <a:lnTo>
                  <a:pt x="346003" y="420369"/>
                </a:lnTo>
                <a:close/>
              </a:path>
              <a:path w="455930" h="607060">
                <a:moveTo>
                  <a:pt x="300613" y="401319"/>
                </a:moveTo>
                <a:lnTo>
                  <a:pt x="290854" y="401319"/>
                </a:lnTo>
                <a:lnTo>
                  <a:pt x="289031" y="402589"/>
                </a:lnTo>
                <a:lnTo>
                  <a:pt x="303857" y="402589"/>
                </a:lnTo>
                <a:lnTo>
                  <a:pt x="300613" y="401319"/>
                </a:lnTo>
                <a:close/>
              </a:path>
              <a:path w="455930" h="607060">
                <a:moveTo>
                  <a:pt x="144525" y="129539"/>
                </a:moveTo>
                <a:lnTo>
                  <a:pt x="120460" y="129539"/>
                </a:lnTo>
                <a:lnTo>
                  <a:pt x="91656" y="133350"/>
                </a:lnTo>
                <a:lnTo>
                  <a:pt x="54175" y="133350"/>
                </a:lnTo>
                <a:lnTo>
                  <a:pt x="68048" y="154939"/>
                </a:lnTo>
                <a:lnTo>
                  <a:pt x="83036" y="176530"/>
                </a:lnTo>
                <a:lnTo>
                  <a:pt x="99131" y="198119"/>
                </a:lnTo>
                <a:lnTo>
                  <a:pt x="116321" y="217169"/>
                </a:lnTo>
                <a:lnTo>
                  <a:pt x="104321" y="233680"/>
                </a:lnTo>
                <a:lnTo>
                  <a:pt x="95000" y="250189"/>
                </a:lnTo>
                <a:lnTo>
                  <a:pt x="88444" y="267969"/>
                </a:lnTo>
                <a:lnTo>
                  <a:pt x="84739" y="287019"/>
                </a:lnTo>
                <a:lnTo>
                  <a:pt x="83742" y="303530"/>
                </a:lnTo>
                <a:lnTo>
                  <a:pt x="84766" y="323850"/>
                </a:lnTo>
                <a:lnTo>
                  <a:pt x="89489" y="341630"/>
                </a:lnTo>
                <a:lnTo>
                  <a:pt x="99592" y="354330"/>
                </a:lnTo>
                <a:lnTo>
                  <a:pt x="100396" y="355600"/>
                </a:lnTo>
                <a:lnTo>
                  <a:pt x="105007" y="355600"/>
                </a:lnTo>
                <a:lnTo>
                  <a:pt x="107742" y="354330"/>
                </a:lnTo>
                <a:lnTo>
                  <a:pt x="108439" y="350519"/>
                </a:lnTo>
                <a:lnTo>
                  <a:pt x="108242" y="342900"/>
                </a:lnTo>
                <a:lnTo>
                  <a:pt x="107588" y="336550"/>
                </a:lnTo>
                <a:lnTo>
                  <a:pt x="106380" y="328930"/>
                </a:lnTo>
                <a:lnTo>
                  <a:pt x="104525" y="322580"/>
                </a:lnTo>
                <a:lnTo>
                  <a:pt x="103393" y="313689"/>
                </a:lnTo>
                <a:lnTo>
                  <a:pt x="102909" y="306069"/>
                </a:lnTo>
                <a:lnTo>
                  <a:pt x="102979" y="297180"/>
                </a:lnTo>
                <a:lnTo>
                  <a:pt x="103506" y="288289"/>
                </a:lnTo>
                <a:lnTo>
                  <a:pt x="106055" y="273050"/>
                </a:lnTo>
                <a:lnTo>
                  <a:pt x="110544" y="256539"/>
                </a:lnTo>
                <a:lnTo>
                  <a:pt x="116701" y="241300"/>
                </a:lnTo>
                <a:lnTo>
                  <a:pt x="124257" y="227330"/>
                </a:lnTo>
                <a:lnTo>
                  <a:pt x="156425" y="227330"/>
                </a:lnTo>
                <a:lnTo>
                  <a:pt x="142253" y="209550"/>
                </a:lnTo>
                <a:lnTo>
                  <a:pt x="124403" y="185419"/>
                </a:lnTo>
                <a:lnTo>
                  <a:pt x="107474" y="161289"/>
                </a:lnTo>
                <a:lnTo>
                  <a:pt x="105490" y="158750"/>
                </a:lnTo>
                <a:lnTo>
                  <a:pt x="104525" y="154939"/>
                </a:lnTo>
                <a:lnTo>
                  <a:pt x="102541" y="152400"/>
                </a:lnTo>
                <a:lnTo>
                  <a:pt x="235787" y="152400"/>
                </a:lnTo>
                <a:lnTo>
                  <a:pt x="192830" y="134619"/>
                </a:lnTo>
                <a:lnTo>
                  <a:pt x="151871" y="130810"/>
                </a:lnTo>
                <a:lnTo>
                  <a:pt x="144525" y="129539"/>
                </a:lnTo>
                <a:close/>
              </a:path>
              <a:path w="455930" h="607060">
                <a:moveTo>
                  <a:pt x="299555" y="295909"/>
                </a:moveTo>
                <a:lnTo>
                  <a:pt x="207153" y="295909"/>
                </a:lnTo>
                <a:lnTo>
                  <a:pt x="219710" y="297180"/>
                </a:lnTo>
                <a:lnTo>
                  <a:pt x="244078" y="302259"/>
                </a:lnTo>
                <a:lnTo>
                  <a:pt x="255519" y="306069"/>
                </a:lnTo>
                <a:lnTo>
                  <a:pt x="273882" y="313689"/>
                </a:lnTo>
                <a:lnTo>
                  <a:pt x="310608" y="331469"/>
                </a:lnTo>
                <a:lnTo>
                  <a:pt x="329514" y="336550"/>
                </a:lnTo>
                <a:lnTo>
                  <a:pt x="336002" y="336550"/>
                </a:lnTo>
                <a:lnTo>
                  <a:pt x="339220" y="330200"/>
                </a:lnTo>
                <a:lnTo>
                  <a:pt x="337397" y="326389"/>
                </a:lnTo>
                <a:lnTo>
                  <a:pt x="324064" y="309880"/>
                </a:lnTo>
                <a:lnTo>
                  <a:pt x="305452" y="298450"/>
                </a:lnTo>
                <a:lnTo>
                  <a:pt x="299555" y="295909"/>
                </a:lnTo>
                <a:close/>
              </a:path>
              <a:path w="455930" h="607060">
                <a:moveTo>
                  <a:pt x="209620" y="271780"/>
                </a:moveTo>
                <a:lnTo>
                  <a:pt x="197180" y="271780"/>
                </a:lnTo>
                <a:lnTo>
                  <a:pt x="191336" y="274319"/>
                </a:lnTo>
                <a:lnTo>
                  <a:pt x="231329" y="274319"/>
                </a:lnTo>
                <a:lnTo>
                  <a:pt x="224109" y="273050"/>
                </a:lnTo>
                <a:lnTo>
                  <a:pt x="209620" y="271780"/>
                </a:lnTo>
                <a:close/>
              </a:path>
              <a:path w="455930" h="607060">
                <a:moveTo>
                  <a:pt x="235787" y="152400"/>
                </a:moveTo>
                <a:lnTo>
                  <a:pt x="127709" y="152400"/>
                </a:lnTo>
                <a:lnTo>
                  <a:pt x="152836" y="154939"/>
                </a:lnTo>
                <a:lnTo>
                  <a:pt x="168147" y="156210"/>
                </a:lnTo>
                <a:lnTo>
                  <a:pt x="183996" y="160019"/>
                </a:lnTo>
                <a:lnTo>
                  <a:pt x="199895" y="162560"/>
                </a:lnTo>
                <a:lnTo>
                  <a:pt x="215357" y="163830"/>
                </a:lnTo>
                <a:lnTo>
                  <a:pt x="219325" y="163830"/>
                </a:lnTo>
                <a:lnTo>
                  <a:pt x="223186" y="162560"/>
                </a:lnTo>
                <a:lnTo>
                  <a:pt x="226886" y="162560"/>
                </a:lnTo>
                <a:lnTo>
                  <a:pt x="233803" y="161289"/>
                </a:lnTo>
                <a:lnTo>
                  <a:pt x="235787" y="152400"/>
                </a:lnTo>
                <a:close/>
              </a:path>
              <a:path w="455930" h="607060">
                <a:moveTo>
                  <a:pt x="129244" y="59689"/>
                </a:moveTo>
                <a:lnTo>
                  <a:pt x="112812" y="59689"/>
                </a:lnTo>
                <a:lnTo>
                  <a:pt x="80171" y="62230"/>
                </a:lnTo>
                <a:lnTo>
                  <a:pt x="64042" y="64769"/>
                </a:lnTo>
                <a:lnTo>
                  <a:pt x="188080" y="64769"/>
                </a:lnTo>
                <a:lnTo>
                  <a:pt x="180881" y="63500"/>
                </a:lnTo>
                <a:lnTo>
                  <a:pt x="129244" y="59689"/>
                </a:lnTo>
                <a:close/>
              </a:path>
            </a:pathLst>
          </a:custGeom>
          <a:solidFill>
            <a:srgbClr val="A0B544">
              <a:alpha val="5879"/>
            </a:srgbClr>
          </a:solidFill>
        </p:spPr>
        <p:txBody>
          <a:bodyPr wrap="square" lIns="0" tIns="0" rIns="0" bIns="0" rtlCol="0"/>
          <a:lstStyle/>
          <a:p>
            <a:endParaRPr/>
          </a:p>
        </p:txBody>
      </p:sp>
      <p:sp>
        <p:nvSpPr>
          <p:cNvPr id="17" name="bg object 17"/>
          <p:cNvSpPr/>
          <p:nvPr/>
        </p:nvSpPr>
        <p:spPr>
          <a:xfrm>
            <a:off x="1823558" y="0"/>
            <a:ext cx="688975" cy="193675"/>
          </a:xfrm>
          <a:custGeom>
            <a:avLst/>
            <a:gdLst/>
            <a:ahLst/>
            <a:cxnLst/>
            <a:rect l="l" t="t" r="r" b="b"/>
            <a:pathLst>
              <a:path w="688975" h="193675">
                <a:moveTo>
                  <a:pt x="35401" y="3272"/>
                </a:moveTo>
                <a:lnTo>
                  <a:pt x="0" y="19573"/>
                </a:lnTo>
                <a:lnTo>
                  <a:pt x="7" y="19751"/>
                </a:lnTo>
                <a:lnTo>
                  <a:pt x="2795" y="25511"/>
                </a:lnTo>
                <a:lnTo>
                  <a:pt x="9236" y="28473"/>
                </a:lnTo>
                <a:lnTo>
                  <a:pt x="54942" y="39691"/>
                </a:lnTo>
                <a:lnTo>
                  <a:pt x="91887" y="62854"/>
                </a:lnTo>
                <a:lnTo>
                  <a:pt x="124333" y="92842"/>
                </a:lnTo>
                <a:lnTo>
                  <a:pt x="156542" y="124537"/>
                </a:lnTo>
                <a:lnTo>
                  <a:pt x="192776" y="152819"/>
                </a:lnTo>
                <a:lnTo>
                  <a:pt x="226705" y="170505"/>
                </a:lnTo>
                <a:lnTo>
                  <a:pt x="262724" y="183274"/>
                </a:lnTo>
                <a:lnTo>
                  <a:pt x="300271" y="191017"/>
                </a:lnTo>
                <a:lnTo>
                  <a:pt x="338784" y="193622"/>
                </a:lnTo>
                <a:lnTo>
                  <a:pt x="345702" y="193541"/>
                </a:lnTo>
                <a:lnTo>
                  <a:pt x="414958" y="184102"/>
                </a:lnTo>
                <a:lnTo>
                  <a:pt x="460506" y="169416"/>
                </a:lnTo>
                <a:lnTo>
                  <a:pt x="474797" y="162684"/>
                </a:lnTo>
                <a:lnTo>
                  <a:pt x="334923" y="162684"/>
                </a:lnTo>
                <a:lnTo>
                  <a:pt x="278796" y="156219"/>
                </a:lnTo>
                <a:lnTo>
                  <a:pt x="230063" y="137630"/>
                </a:lnTo>
                <a:lnTo>
                  <a:pt x="186145" y="108123"/>
                </a:lnTo>
                <a:lnTo>
                  <a:pt x="144465" y="68903"/>
                </a:lnTo>
                <a:lnTo>
                  <a:pt x="131596" y="55123"/>
                </a:lnTo>
                <a:lnTo>
                  <a:pt x="150638" y="55123"/>
                </a:lnTo>
                <a:lnTo>
                  <a:pt x="167343" y="54690"/>
                </a:lnTo>
                <a:lnTo>
                  <a:pt x="190370" y="52864"/>
                </a:lnTo>
                <a:lnTo>
                  <a:pt x="213367" y="49741"/>
                </a:lnTo>
                <a:lnTo>
                  <a:pt x="236209" y="45256"/>
                </a:lnTo>
                <a:lnTo>
                  <a:pt x="250278" y="45256"/>
                </a:lnTo>
                <a:lnTo>
                  <a:pt x="249078" y="43272"/>
                </a:lnTo>
                <a:lnTo>
                  <a:pt x="357371" y="25511"/>
                </a:lnTo>
                <a:lnTo>
                  <a:pt x="375891" y="22522"/>
                </a:lnTo>
                <a:lnTo>
                  <a:pt x="173044" y="22522"/>
                </a:lnTo>
                <a:lnTo>
                  <a:pt x="173627" y="21556"/>
                </a:lnTo>
                <a:lnTo>
                  <a:pt x="151328" y="21556"/>
                </a:lnTo>
                <a:lnTo>
                  <a:pt x="136704" y="19751"/>
                </a:lnTo>
                <a:lnTo>
                  <a:pt x="122360" y="17488"/>
                </a:lnTo>
                <a:lnTo>
                  <a:pt x="94116" y="12655"/>
                </a:lnTo>
                <a:lnTo>
                  <a:pt x="94820" y="11690"/>
                </a:lnTo>
                <a:lnTo>
                  <a:pt x="78298" y="11690"/>
                </a:lnTo>
                <a:lnTo>
                  <a:pt x="68432" y="9706"/>
                </a:lnTo>
                <a:lnTo>
                  <a:pt x="60443" y="6936"/>
                </a:lnTo>
                <a:lnTo>
                  <a:pt x="52218" y="4921"/>
                </a:lnTo>
                <a:lnTo>
                  <a:pt x="43843" y="3689"/>
                </a:lnTo>
                <a:lnTo>
                  <a:pt x="35401" y="3272"/>
                </a:lnTo>
                <a:close/>
              </a:path>
              <a:path w="688975" h="193675">
                <a:moveTo>
                  <a:pt x="688462" y="0"/>
                </a:moveTo>
                <a:lnTo>
                  <a:pt x="654600" y="0"/>
                </a:lnTo>
                <a:lnTo>
                  <a:pt x="621692" y="28473"/>
                </a:lnTo>
                <a:lnTo>
                  <a:pt x="588951" y="56952"/>
                </a:lnTo>
                <a:lnTo>
                  <a:pt x="551066" y="86705"/>
                </a:lnTo>
                <a:lnTo>
                  <a:pt x="512492" y="111038"/>
                </a:lnTo>
                <a:lnTo>
                  <a:pt x="471656" y="131934"/>
                </a:lnTo>
                <a:lnTo>
                  <a:pt x="428830" y="148263"/>
                </a:lnTo>
                <a:lnTo>
                  <a:pt x="384288" y="158890"/>
                </a:lnTo>
                <a:lnTo>
                  <a:pt x="338302" y="162684"/>
                </a:lnTo>
                <a:lnTo>
                  <a:pt x="474797" y="162684"/>
                </a:lnTo>
                <a:lnTo>
                  <a:pt x="544164" y="124331"/>
                </a:lnTo>
                <a:lnTo>
                  <a:pt x="582909" y="95831"/>
                </a:lnTo>
                <a:lnTo>
                  <a:pt x="620021" y="64627"/>
                </a:lnTo>
                <a:lnTo>
                  <a:pt x="655819" y="31669"/>
                </a:lnTo>
                <a:lnTo>
                  <a:pt x="688462" y="0"/>
                </a:lnTo>
                <a:close/>
              </a:path>
              <a:path w="688975" h="193675">
                <a:moveTo>
                  <a:pt x="250278" y="45256"/>
                </a:moveTo>
                <a:lnTo>
                  <a:pt x="236209" y="45256"/>
                </a:lnTo>
                <a:lnTo>
                  <a:pt x="243002" y="63155"/>
                </a:lnTo>
                <a:lnTo>
                  <a:pt x="265096" y="94510"/>
                </a:lnTo>
                <a:lnTo>
                  <a:pt x="304460" y="122931"/>
                </a:lnTo>
                <a:lnTo>
                  <a:pt x="334065" y="131102"/>
                </a:lnTo>
                <a:lnTo>
                  <a:pt x="338087" y="131102"/>
                </a:lnTo>
                <a:lnTo>
                  <a:pt x="342054" y="130512"/>
                </a:lnTo>
                <a:lnTo>
                  <a:pt x="345754" y="129118"/>
                </a:lnTo>
                <a:lnTo>
                  <a:pt x="349723" y="127134"/>
                </a:lnTo>
                <a:lnTo>
                  <a:pt x="349723" y="122201"/>
                </a:lnTo>
                <a:lnTo>
                  <a:pt x="320124" y="108421"/>
                </a:lnTo>
                <a:lnTo>
                  <a:pt x="312151" y="105112"/>
                </a:lnTo>
                <a:lnTo>
                  <a:pt x="278356" y="81698"/>
                </a:lnTo>
                <a:lnTo>
                  <a:pt x="257311" y="56878"/>
                </a:lnTo>
                <a:lnTo>
                  <a:pt x="250278" y="45256"/>
                </a:lnTo>
                <a:close/>
              </a:path>
              <a:path w="688975" h="193675">
                <a:moveTo>
                  <a:pt x="451911" y="20591"/>
                </a:moveTo>
                <a:lnTo>
                  <a:pt x="428651" y="20591"/>
                </a:lnTo>
                <a:lnTo>
                  <a:pt x="432608" y="25511"/>
                </a:lnTo>
                <a:lnTo>
                  <a:pt x="435568" y="30458"/>
                </a:lnTo>
                <a:lnTo>
                  <a:pt x="469322" y="60954"/>
                </a:lnTo>
                <a:lnTo>
                  <a:pt x="486400" y="66490"/>
                </a:lnTo>
                <a:lnTo>
                  <a:pt x="487901" y="66490"/>
                </a:lnTo>
                <a:lnTo>
                  <a:pt x="489349" y="66329"/>
                </a:lnTo>
                <a:lnTo>
                  <a:pt x="490850" y="65954"/>
                </a:lnTo>
                <a:lnTo>
                  <a:pt x="495783" y="65954"/>
                </a:lnTo>
                <a:lnTo>
                  <a:pt x="479000" y="44237"/>
                </a:lnTo>
                <a:lnTo>
                  <a:pt x="473102" y="40323"/>
                </a:lnTo>
                <a:lnTo>
                  <a:pt x="466185" y="35391"/>
                </a:lnTo>
                <a:lnTo>
                  <a:pt x="461251" y="30458"/>
                </a:lnTo>
                <a:lnTo>
                  <a:pt x="456781" y="26122"/>
                </a:lnTo>
                <a:lnTo>
                  <a:pt x="451911" y="20591"/>
                </a:lnTo>
                <a:close/>
              </a:path>
              <a:path w="688975" h="193675">
                <a:moveTo>
                  <a:pt x="150638" y="55123"/>
                </a:moveTo>
                <a:lnTo>
                  <a:pt x="131596" y="55123"/>
                </a:lnTo>
                <a:lnTo>
                  <a:pt x="135885" y="55229"/>
                </a:lnTo>
                <a:lnTo>
                  <a:pt x="140122" y="55284"/>
                </a:lnTo>
                <a:lnTo>
                  <a:pt x="144412" y="55284"/>
                </a:lnTo>
                <a:lnTo>
                  <a:pt x="150638" y="55123"/>
                </a:lnTo>
                <a:close/>
              </a:path>
              <a:path w="688975" h="193675">
                <a:moveTo>
                  <a:pt x="526935" y="0"/>
                </a:moveTo>
                <a:lnTo>
                  <a:pt x="517860" y="0"/>
                </a:lnTo>
                <a:lnTo>
                  <a:pt x="520504" y="8247"/>
                </a:lnTo>
                <a:lnTo>
                  <a:pt x="526494" y="17991"/>
                </a:lnTo>
                <a:lnTo>
                  <a:pt x="534797" y="25644"/>
                </a:lnTo>
                <a:lnTo>
                  <a:pt x="544739" y="28742"/>
                </a:lnTo>
                <a:lnTo>
                  <a:pt x="546829" y="28742"/>
                </a:lnTo>
                <a:lnTo>
                  <a:pt x="548921" y="28366"/>
                </a:lnTo>
                <a:lnTo>
                  <a:pt x="551066" y="27454"/>
                </a:lnTo>
                <a:lnTo>
                  <a:pt x="553050" y="26489"/>
                </a:lnTo>
                <a:lnTo>
                  <a:pt x="554015" y="23540"/>
                </a:lnTo>
                <a:lnTo>
                  <a:pt x="548116" y="17589"/>
                </a:lnTo>
                <a:lnTo>
                  <a:pt x="543130" y="14640"/>
                </a:lnTo>
                <a:lnTo>
                  <a:pt x="538197" y="11690"/>
                </a:lnTo>
                <a:lnTo>
                  <a:pt x="533212" y="7672"/>
                </a:lnTo>
                <a:lnTo>
                  <a:pt x="528330" y="2790"/>
                </a:lnTo>
                <a:lnTo>
                  <a:pt x="526935" y="0"/>
                </a:lnTo>
                <a:close/>
              </a:path>
              <a:path w="688975" h="193675">
                <a:moveTo>
                  <a:pt x="353933" y="0"/>
                </a:moveTo>
                <a:lnTo>
                  <a:pt x="326521" y="0"/>
                </a:lnTo>
                <a:lnTo>
                  <a:pt x="323073" y="7722"/>
                </a:lnTo>
                <a:lnTo>
                  <a:pt x="301357" y="9706"/>
                </a:lnTo>
                <a:lnTo>
                  <a:pt x="242154" y="17240"/>
                </a:lnTo>
                <a:lnTo>
                  <a:pt x="212540" y="20399"/>
                </a:lnTo>
                <a:lnTo>
                  <a:pt x="182911" y="22522"/>
                </a:lnTo>
                <a:lnTo>
                  <a:pt x="375891" y="22522"/>
                </a:lnTo>
                <a:lnTo>
                  <a:pt x="423342" y="14693"/>
                </a:lnTo>
                <a:lnTo>
                  <a:pt x="446593" y="14693"/>
                </a:lnTo>
                <a:lnTo>
                  <a:pt x="442485" y="10671"/>
                </a:lnTo>
                <a:lnTo>
                  <a:pt x="477011" y="4773"/>
                </a:lnTo>
                <a:lnTo>
                  <a:pt x="349723" y="4773"/>
                </a:lnTo>
                <a:lnTo>
                  <a:pt x="353933" y="0"/>
                </a:lnTo>
                <a:close/>
              </a:path>
              <a:path w="688975" h="193675">
                <a:moveTo>
                  <a:pt x="186802" y="0"/>
                </a:moveTo>
                <a:lnTo>
                  <a:pt x="160882" y="0"/>
                </a:lnTo>
                <a:lnTo>
                  <a:pt x="157033" y="7722"/>
                </a:lnTo>
                <a:lnTo>
                  <a:pt x="151328" y="21556"/>
                </a:lnTo>
                <a:lnTo>
                  <a:pt x="173627" y="21556"/>
                </a:lnTo>
                <a:lnTo>
                  <a:pt x="179735" y="11437"/>
                </a:lnTo>
                <a:lnTo>
                  <a:pt x="186802" y="0"/>
                </a:lnTo>
                <a:close/>
              </a:path>
              <a:path w="688975" h="193675">
                <a:moveTo>
                  <a:pt x="446593" y="14693"/>
                </a:moveTo>
                <a:lnTo>
                  <a:pt x="423342" y="14693"/>
                </a:lnTo>
                <a:lnTo>
                  <a:pt x="422753" y="14961"/>
                </a:lnTo>
                <a:lnTo>
                  <a:pt x="422914" y="15765"/>
                </a:lnTo>
                <a:lnTo>
                  <a:pt x="423718" y="16624"/>
                </a:lnTo>
                <a:lnTo>
                  <a:pt x="423718" y="18608"/>
                </a:lnTo>
                <a:lnTo>
                  <a:pt x="424736" y="19573"/>
                </a:lnTo>
                <a:lnTo>
                  <a:pt x="426720" y="20591"/>
                </a:lnTo>
                <a:lnTo>
                  <a:pt x="427417" y="21289"/>
                </a:lnTo>
                <a:lnTo>
                  <a:pt x="427953" y="21289"/>
                </a:lnTo>
                <a:lnTo>
                  <a:pt x="428651" y="20591"/>
                </a:lnTo>
                <a:lnTo>
                  <a:pt x="451911" y="20591"/>
                </a:lnTo>
                <a:lnTo>
                  <a:pt x="447499" y="15580"/>
                </a:lnTo>
                <a:lnTo>
                  <a:pt x="446593" y="14693"/>
                </a:lnTo>
                <a:close/>
              </a:path>
              <a:path w="688975" h="193675">
                <a:moveTo>
                  <a:pt x="103344" y="0"/>
                </a:moveTo>
                <a:lnTo>
                  <a:pt x="83702" y="0"/>
                </a:lnTo>
                <a:lnTo>
                  <a:pt x="78298" y="11690"/>
                </a:lnTo>
                <a:lnTo>
                  <a:pt x="94820" y="11690"/>
                </a:lnTo>
                <a:lnTo>
                  <a:pt x="103344" y="0"/>
                </a:lnTo>
                <a:close/>
              </a:path>
              <a:path w="688975" h="193675">
                <a:moveTo>
                  <a:pt x="504958" y="0"/>
                </a:moveTo>
                <a:lnTo>
                  <a:pt x="390365" y="0"/>
                </a:lnTo>
                <a:lnTo>
                  <a:pt x="349723" y="4773"/>
                </a:lnTo>
                <a:lnTo>
                  <a:pt x="477011" y="4773"/>
                </a:lnTo>
                <a:lnTo>
                  <a:pt x="504958" y="0"/>
                </a:lnTo>
                <a:close/>
              </a:path>
            </a:pathLst>
          </a:custGeom>
          <a:solidFill>
            <a:srgbClr val="A0B544">
              <a:alpha val="5879"/>
            </a:srgbClr>
          </a:solidFill>
        </p:spPr>
        <p:txBody>
          <a:bodyPr wrap="square" lIns="0" tIns="0" rIns="0" bIns="0" rtlCol="0"/>
          <a:lstStyle/>
          <a:p>
            <a:endParaRPr/>
          </a:p>
        </p:txBody>
      </p:sp>
      <p:pic>
        <p:nvPicPr>
          <p:cNvPr id="18" name="bg object 18"/>
          <p:cNvPicPr/>
          <p:nvPr/>
        </p:nvPicPr>
        <p:blipFill>
          <a:blip r:embed="rId2" cstate="print"/>
          <a:stretch>
            <a:fillRect/>
          </a:stretch>
        </p:blipFill>
        <p:spPr>
          <a:xfrm>
            <a:off x="0" y="0"/>
            <a:ext cx="9144000" cy="5145572"/>
          </a:xfrm>
          <a:prstGeom prst="rect">
            <a:avLst/>
          </a:prstGeom>
        </p:spPr>
      </p:pic>
      <p:sp>
        <p:nvSpPr>
          <p:cNvPr id="2" name="Holder 2"/>
          <p:cNvSpPr>
            <a:spLocks noGrp="1"/>
          </p:cNvSpPr>
          <p:nvPr>
            <p:ph type="ctrTitle"/>
          </p:nvPr>
        </p:nvSpPr>
        <p:spPr>
          <a:xfrm>
            <a:off x="791949" y="1218692"/>
            <a:ext cx="7445375" cy="1933575"/>
          </a:xfrm>
          <a:prstGeom prst="rect">
            <a:avLst/>
          </a:prstGeom>
        </p:spPr>
        <p:txBody>
          <a:bodyPr wrap="square" lIns="0" tIns="0" rIns="0" bIns="0">
            <a:spAutoFit/>
          </a:bodyPr>
          <a:lstStyle>
            <a:lvl1pPr>
              <a:defRPr sz="3600" b="1" i="0">
                <a:solidFill>
                  <a:srgbClr val="32594A"/>
                </a:solidFill>
                <a:latin typeface="Arial"/>
                <a:cs typeface="Aria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4/23/24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32594A"/>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4400" b="1" i="0">
                <a:solidFill>
                  <a:srgbClr val="32594A"/>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4/23/24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32594A"/>
                </a:solidFill>
                <a:latin typeface="Arial"/>
                <a:cs typeface="Arial"/>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4/23/24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4867245" y="4621529"/>
            <a:ext cx="737870" cy="521970"/>
          </a:xfrm>
          <a:custGeom>
            <a:avLst/>
            <a:gdLst/>
            <a:ahLst/>
            <a:cxnLst/>
            <a:rect l="l" t="t" r="r" b="b"/>
            <a:pathLst>
              <a:path w="737870" h="521970">
                <a:moveTo>
                  <a:pt x="18949" y="8890"/>
                </a:moveTo>
                <a:lnTo>
                  <a:pt x="13587" y="8890"/>
                </a:lnTo>
                <a:lnTo>
                  <a:pt x="6645" y="10160"/>
                </a:lnTo>
                <a:lnTo>
                  <a:pt x="1804" y="15240"/>
                </a:lnTo>
                <a:lnTo>
                  <a:pt x="0" y="22860"/>
                </a:lnTo>
                <a:lnTo>
                  <a:pt x="2166" y="30480"/>
                </a:lnTo>
                <a:lnTo>
                  <a:pt x="16154" y="44450"/>
                </a:lnTo>
                <a:lnTo>
                  <a:pt x="32636" y="57150"/>
                </a:lnTo>
                <a:lnTo>
                  <a:pt x="51148" y="66040"/>
                </a:lnTo>
                <a:lnTo>
                  <a:pt x="71228" y="71120"/>
                </a:lnTo>
                <a:lnTo>
                  <a:pt x="74177" y="72390"/>
                </a:lnTo>
                <a:lnTo>
                  <a:pt x="78146" y="74930"/>
                </a:lnTo>
                <a:lnTo>
                  <a:pt x="82114" y="74930"/>
                </a:lnTo>
                <a:lnTo>
                  <a:pt x="75267" y="123190"/>
                </a:lnTo>
                <a:lnTo>
                  <a:pt x="72652" y="170180"/>
                </a:lnTo>
                <a:lnTo>
                  <a:pt x="74470" y="218440"/>
                </a:lnTo>
                <a:lnTo>
                  <a:pt x="80922" y="265430"/>
                </a:lnTo>
                <a:lnTo>
                  <a:pt x="92207" y="312420"/>
                </a:lnTo>
                <a:lnTo>
                  <a:pt x="108528" y="356870"/>
                </a:lnTo>
                <a:lnTo>
                  <a:pt x="130084" y="397510"/>
                </a:lnTo>
                <a:lnTo>
                  <a:pt x="157076" y="435610"/>
                </a:lnTo>
                <a:lnTo>
                  <a:pt x="189706" y="469900"/>
                </a:lnTo>
                <a:lnTo>
                  <a:pt x="228174" y="500380"/>
                </a:lnTo>
                <a:lnTo>
                  <a:pt x="269059" y="521970"/>
                </a:lnTo>
                <a:lnTo>
                  <a:pt x="371148" y="521970"/>
                </a:lnTo>
                <a:lnTo>
                  <a:pt x="346650" y="516890"/>
                </a:lnTo>
                <a:lnTo>
                  <a:pt x="299220" y="500380"/>
                </a:lnTo>
                <a:lnTo>
                  <a:pt x="299220" y="499110"/>
                </a:lnTo>
                <a:lnTo>
                  <a:pt x="258034" y="478790"/>
                </a:lnTo>
                <a:lnTo>
                  <a:pt x="220707" y="453390"/>
                </a:lnTo>
                <a:lnTo>
                  <a:pt x="187818" y="422910"/>
                </a:lnTo>
                <a:lnTo>
                  <a:pt x="159948" y="387350"/>
                </a:lnTo>
                <a:lnTo>
                  <a:pt x="137674" y="346710"/>
                </a:lnTo>
                <a:lnTo>
                  <a:pt x="121578" y="304800"/>
                </a:lnTo>
                <a:lnTo>
                  <a:pt x="110388" y="248920"/>
                </a:lnTo>
                <a:lnTo>
                  <a:pt x="105411" y="194310"/>
                </a:lnTo>
                <a:lnTo>
                  <a:pt x="102848" y="138430"/>
                </a:lnTo>
                <a:lnTo>
                  <a:pt x="98897" y="83820"/>
                </a:lnTo>
                <a:lnTo>
                  <a:pt x="197245" y="83820"/>
                </a:lnTo>
                <a:lnTo>
                  <a:pt x="168924" y="66040"/>
                </a:lnTo>
                <a:lnTo>
                  <a:pt x="177825" y="63500"/>
                </a:lnTo>
                <a:lnTo>
                  <a:pt x="185707" y="62230"/>
                </a:lnTo>
                <a:lnTo>
                  <a:pt x="193589" y="59690"/>
                </a:lnTo>
                <a:lnTo>
                  <a:pt x="223176" y="53340"/>
                </a:lnTo>
                <a:lnTo>
                  <a:pt x="252009" y="48260"/>
                </a:lnTo>
                <a:lnTo>
                  <a:pt x="280198" y="44450"/>
                </a:lnTo>
                <a:lnTo>
                  <a:pt x="307854" y="43180"/>
                </a:lnTo>
                <a:lnTo>
                  <a:pt x="462642" y="43180"/>
                </a:lnTo>
                <a:lnTo>
                  <a:pt x="439535" y="31750"/>
                </a:lnTo>
                <a:lnTo>
                  <a:pt x="104795" y="31750"/>
                </a:lnTo>
                <a:lnTo>
                  <a:pt x="83622" y="30480"/>
                </a:lnTo>
                <a:lnTo>
                  <a:pt x="62294" y="26670"/>
                </a:lnTo>
                <a:lnTo>
                  <a:pt x="40755" y="20320"/>
                </a:lnTo>
                <a:lnTo>
                  <a:pt x="18949" y="8890"/>
                </a:lnTo>
                <a:close/>
              </a:path>
              <a:path w="737870" h="521970">
                <a:moveTo>
                  <a:pt x="462642" y="43180"/>
                </a:moveTo>
                <a:lnTo>
                  <a:pt x="307854" y="43180"/>
                </a:lnTo>
                <a:lnTo>
                  <a:pt x="347060" y="45720"/>
                </a:lnTo>
                <a:lnTo>
                  <a:pt x="385764" y="53340"/>
                </a:lnTo>
                <a:lnTo>
                  <a:pt x="424306" y="67310"/>
                </a:lnTo>
                <a:lnTo>
                  <a:pt x="463030" y="88900"/>
                </a:lnTo>
                <a:lnTo>
                  <a:pt x="503277" y="118110"/>
                </a:lnTo>
                <a:lnTo>
                  <a:pt x="539247" y="151130"/>
                </a:lnTo>
                <a:lnTo>
                  <a:pt x="571107" y="189230"/>
                </a:lnTo>
                <a:lnTo>
                  <a:pt x="599022" y="231140"/>
                </a:lnTo>
                <a:lnTo>
                  <a:pt x="623156" y="274320"/>
                </a:lnTo>
                <a:lnTo>
                  <a:pt x="643676" y="318770"/>
                </a:lnTo>
                <a:lnTo>
                  <a:pt x="660851" y="364490"/>
                </a:lnTo>
                <a:lnTo>
                  <a:pt x="675578" y="411480"/>
                </a:lnTo>
                <a:lnTo>
                  <a:pt x="689412" y="459740"/>
                </a:lnTo>
                <a:lnTo>
                  <a:pt x="703908" y="506730"/>
                </a:lnTo>
                <a:lnTo>
                  <a:pt x="709599" y="521970"/>
                </a:lnTo>
                <a:lnTo>
                  <a:pt x="737553" y="521970"/>
                </a:lnTo>
                <a:lnTo>
                  <a:pt x="725057" y="469900"/>
                </a:lnTo>
                <a:lnTo>
                  <a:pt x="712544" y="420370"/>
                </a:lnTo>
                <a:lnTo>
                  <a:pt x="698679" y="372110"/>
                </a:lnTo>
                <a:lnTo>
                  <a:pt x="682897" y="323850"/>
                </a:lnTo>
                <a:lnTo>
                  <a:pt x="664634" y="276860"/>
                </a:lnTo>
                <a:lnTo>
                  <a:pt x="643325" y="232410"/>
                </a:lnTo>
                <a:lnTo>
                  <a:pt x="618405" y="189230"/>
                </a:lnTo>
                <a:lnTo>
                  <a:pt x="589308" y="148590"/>
                </a:lnTo>
                <a:lnTo>
                  <a:pt x="555471" y="111760"/>
                </a:lnTo>
                <a:lnTo>
                  <a:pt x="516328" y="77470"/>
                </a:lnTo>
                <a:lnTo>
                  <a:pt x="478046" y="50800"/>
                </a:lnTo>
                <a:lnTo>
                  <a:pt x="462642" y="43180"/>
                </a:lnTo>
                <a:close/>
              </a:path>
              <a:path w="737870" h="521970">
                <a:moveTo>
                  <a:pt x="410391" y="267970"/>
                </a:moveTo>
                <a:lnTo>
                  <a:pt x="370268" y="267970"/>
                </a:lnTo>
                <a:lnTo>
                  <a:pt x="503512" y="375920"/>
                </a:lnTo>
                <a:lnTo>
                  <a:pt x="502164" y="383540"/>
                </a:lnTo>
                <a:lnTo>
                  <a:pt x="503137" y="392430"/>
                </a:lnTo>
                <a:lnTo>
                  <a:pt x="505035" y="401320"/>
                </a:lnTo>
                <a:lnTo>
                  <a:pt x="506461" y="408940"/>
                </a:lnTo>
                <a:lnTo>
                  <a:pt x="506443" y="425450"/>
                </a:lnTo>
                <a:lnTo>
                  <a:pt x="506355" y="430530"/>
                </a:lnTo>
                <a:lnTo>
                  <a:pt x="507442" y="440690"/>
                </a:lnTo>
                <a:lnTo>
                  <a:pt x="511395" y="450850"/>
                </a:lnTo>
                <a:lnTo>
                  <a:pt x="512682" y="452120"/>
                </a:lnTo>
                <a:lnTo>
                  <a:pt x="515201" y="453390"/>
                </a:lnTo>
                <a:lnTo>
                  <a:pt x="520242" y="453390"/>
                </a:lnTo>
                <a:lnTo>
                  <a:pt x="521261" y="452120"/>
                </a:lnTo>
                <a:lnTo>
                  <a:pt x="527755" y="443230"/>
                </a:lnTo>
                <a:lnTo>
                  <a:pt x="530269" y="431800"/>
                </a:lnTo>
                <a:lnTo>
                  <a:pt x="530008" y="419100"/>
                </a:lnTo>
                <a:lnTo>
                  <a:pt x="528178" y="407670"/>
                </a:lnTo>
                <a:lnTo>
                  <a:pt x="528178" y="402590"/>
                </a:lnTo>
                <a:lnTo>
                  <a:pt x="527213" y="398780"/>
                </a:lnTo>
                <a:lnTo>
                  <a:pt x="526194" y="393700"/>
                </a:lnTo>
                <a:lnTo>
                  <a:pt x="560755" y="393700"/>
                </a:lnTo>
                <a:lnTo>
                  <a:pt x="566778" y="391160"/>
                </a:lnTo>
                <a:lnTo>
                  <a:pt x="572992" y="389890"/>
                </a:lnTo>
                <a:lnTo>
                  <a:pt x="547910" y="389890"/>
                </a:lnTo>
                <a:lnTo>
                  <a:pt x="474880" y="325120"/>
                </a:lnTo>
                <a:lnTo>
                  <a:pt x="492889" y="320040"/>
                </a:lnTo>
                <a:lnTo>
                  <a:pt x="501520" y="317500"/>
                </a:lnTo>
                <a:lnTo>
                  <a:pt x="509411" y="316230"/>
                </a:lnTo>
                <a:lnTo>
                  <a:pt x="515952" y="314960"/>
                </a:lnTo>
                <a:lnTo>
                  <a:pt x="522976" y="313690"/>
                </a:lnTo>
                <a:lnTo>
                  <a:pt x="556918" y="313690"/>
                </a:lnTo>
                <a:lnTo>
                  <a:pt x="562710" y="312420"/>
                </a:lnTo>
                <a:lnTo>
                  <a:pt x="568661" y="309880"/>
                </a:lnTo>
                <a:lnTo>
                  <a:pt x="456112" y="309880"/>
                </a:lnTo>
                <a:lnTo>
                  <a:pt x="418789" y="275590"/>
                </a:lnTo>
                <a:lnTo>
                  <a:pt x="410391" y="267970"/>
                </a:lnTo>
                <a:close/>
              </a:path>
              <a:path w="737870" h="521970">
                <a:moveTo>
                  <a:pt x="560755" y="393700"/>
                </a:moveTo>
                <a:lnTo>
                  <a:pt x="526194" y="393700"/>
                </a:lnTo>
                <a:lnTo>
                  <a:pt x="583460" y="440690"/>
                </a:lnTo>
                <a:lnTo>
                  <a:pt x="584747" y="441960"/>
                </a:lnTo>
                <a:lnTo>
                  <a:pt x="593165" y="441960"/>
                </a:lnTo>
                <a:lnTo>
                  <a:pt x="597938" y="434340"/>
                </a:lnTo>
                <a:lnTo>
                  <a:pt x="592307" y="429260"/>
                </a:lnTo>
                <a:lnTo>
                  <a:pt x="554827" y="396240"/>
                </a:lnTo>
                <a:lnTo>
                  <a:pt x="560755" y="393700"/>
                </a:lnTo>
                <a:close/>
              </a:path>
              <a:path w="737870" h="521970">
                <a:moveTo>
                  <a:pt x="253323" y="127000"/>
                </a:moveTo>
                <a:lnTo>
                  <a:pt x="191659" y="127000"/>
                </a:lnTo>
                <a:lnTo>
                  <a:pt x="199542" y="132080"/>
                </a:lnTo>
                <a:lnTo>
                  <a:pt x="203509" y="133350"/>
                </a:lnTo>
                <a:lnTo>
                  <a:pt x="233499" y="156210"/>
                </a:lnTo>
                <a:lnTo>
                  <a:pt x="262946" y="180340"/>
                </a:lnTo>
                <a:lnTo>
                  <a:pt x="320937" y="228600"/>
                </a:lnTo>
                <a:lnTo>
                  <a:pt x="343618" y="246380"/>
                </a:lnTo>
                <a:lnTo>
                  <a:pt x="340145" y="269240"/>
                </a:lnTo>
                <a:lnTo>
                  <a:pt x="341775" y="293370"/>
                </a:lnTo>
                <a:lnTo>
                  <a:pt x="346551" y="317500"/>
                </a:lnTo>
                <a:lnTo>
                  <a:pt x="359715" y="365760"/>
                </a:lnTo>
                <a:lnTo>
                  <a:pt x="384844" y="416560"/>
                </a:lnTo>
                <a:lnTo>
                  <a:pt x="404798" y="434340"/>
                </a:lnTo>
                <a:lnTo>
                  <a:pt x="413592" y="434340"/>
                </a:lnTo>
                <a:lnTo>
                  <a:pt x="418417" y="430530"/>
                </a:lnTo>
                <a:lnTo>
                  <a:pt x="417667" y="425450"/>
                </a:lnTo>
                <a:lnTo>
                  <a:pt x="412527" y="400050"/>
                </a:lnTo>
                <a:lnTo>
                  <a:pt x="402486" y="377190"/>
                </a:lnTo>
                <a:lnTo>
                  <a:pt x="391148" y="353060"/>
                </a:lnTo>
                <a:lnTo>
                  <a:pt x="382117" y="328930"/>
                </a:lnTo>
                <a:lnTo>
                  <a:pt x="378335" y="314960"/>
                </a:lnTo>
                <a:lnTo>
                  <a:pt x="375468" y="299720"/>
                </a:lnTo>
                <a:lnTo>
                  <a:pt x="372963" y="283210"/>
                </a:lnTo>
                <a:lnTo>
                  <a:pt x="370268" y="267970"/>
                </a:lnTo>
                <a:lnTo>
                  <a:pt x="410391" y="267970"/>
                </a:lnTo>
                <a:lnTo>
                  <a:pt x="343016" y="207010"/>
                </a:lnTo>
                <a:lnTo>
                  <a:pt x="305119" y="173990"/>
                </a:lnTo>
                <a:lnTo>
                  <a:pt x="300185" y="168910"/>
                </a:lnTo>
                <a:lnTo>
                  <a:pt x="288336" y="158750"/>
                </a:lnTo>
                <a:lnTo>
                  <a:pt x="306649" y="149860"/>
                </a:lnTo>
                <a:lnTo>
                  <a:pt x="313092" y="147320"/>
                </a:lnTo>
                <a:lnTo>
                  <a:pt x="275521" y="147320"/>
                </a:lnTo>
                <a:lnTo>
                  <a:pt x="253323" y="127000"/>
                </a:lnTo>
                <a:close/>
              </a:path>
              <a:path w="737870" h="521970">
                <a:moveTo>
                  <a:pt x="592521" y="370840"/>
                </a:moveTo>
                <a:lnTo>
                  <a:pt x="585552" y="370840"/>
                </a:lnTo>
                <a:lnTo>
                  <a:pt x="574806" y="373380"/>
                </a:lnTo>
                <a:lnTo>
                  <a:pt x="564217" y="377190"/>
                </a:lnTo>
                <a:lnTo>
                  <a:pt x="554885" y="382270"/>
                </a:lnTo>
                <a:lnTo>
                  <a:pt x="547910" y="388620"/>
                </a:lnTo>
                <a:lnTo>
                  <a:pt x="547910" y="389890"/>
                </a:lnTo>
                <a:lnTo>
                  <a:pt x="572992" y="389890"/>
                </a:lnTo>
                <a:lnTo>
                  <a:pt x="579493" y="388620"/>
                </a:lnTo>
                <a:lnTo>
                  <a:pt x="596329" y="388620"/>
                </a:lnTo>
                <a:lnTo>
                  <a:pt x="601208" y="387350"/>
                </a:lnTo>
                <a:lnTo>
                  <a:pt x="604157" y="386080"/>
                </a:lnTo>
                <a:lnTo>
                  <a:pt x="605176" y="382270"/>
                </a:lnTo>
                <a:lnTo>
                  <a:pt x="603192" y="379730"/>
                </a:lnTo>
                <a:lnTo>
                  <a:pt x="598903" y="373380"/>
                </a:lnTo>
                <a:lnTo>
                  <a:pt x="592521" y="370840"/>
                </a:lnTo>
                <a:close/>
              </a:path>
              <a:path w="737870" h="521970">
                <a:moveTo>
                  <a:pt x="556918" y="313690"/>
                </a:moveTo>
                <a:lnTo>
                  <a:pt x="538044" y="313690"/>
                </a:lnTo>
                <a:lnTo>
                  <a:pt x="540189" y="314960"/>
                </a:lnTo>
                <a:lnTo>
                  <a:pt x="550645" y="314960"/>
                </a:lnTo>
                <a:lnTo>
                  <a:pt x="556918" y="313690"/>
                </a:lnTo>
                <a:close/>
              </a:path>
              <a:path w="737870" h="521970">
                <a:moveTo>
                  <a:pt x="544312" y="289560"/>
                </a:moveTo>
                <a:lnTo>
                  <a:pt x="521958" y="289560"/>
                </a:lnTo>
                <a:lnTo>
                  <a:pt x="516328" y="290830"/>
                </a:lnTo>
                <a:lnTo>
                  <a:pt x="509110" y="292100"/>
                </a:lnTo>
                <a:lnTo>
                  <a:pt x="502259" y="292100"/>
                </a:lnTo>
                <a:lnTo>
                  <a:pt x="495780" y="294640"/>
                </a:lnTo>
                <a:lnTo>
                  <a:pt x="489678" y="295910"/>
                </a:lnTo>
                <a:lnTo>
                  <a:pt x="481797" y="299720"/>
                </a:lnTo>
                <a:lnTo>
                  <a:pt x="474880" y="302260"/>
                </a:lnTo>
                <a:lnTo>
                  <a:pt x="466997" y="304800"/>
                </a:lnTo>
                <a:lnTo>
                  <a:pt x="460081" y="304800"/>
                </a:lnTo>
                <a:lnTo>
                  <a:pt x="457132" y="308610"/>
                </a:lnTo>
                <a:lnTo>
                  <a:pt x="456112" y="309880"/>
                </a:lnTo>
                <a:lnTo>
                  <a:pt x="568661" y="309880"/>
                </a:lnTo>
                <a:lnTo>
                  <a:pt x="569626" y="302260"/>
                </a:lnTo>
                <a:lnTo>
                  <a:pt x="565658" y="298450"/>
                </a:lnTo>
                <a:lnTo>
                  <a:pt x="559769" y="293370"/>
                </a:lnTo>
                <a:lnTo>
                  <a:pt x="552488" y="290830"/>
                </a:lnTo>
                <a:lnTo>
                  <a:pt x="544312" y="289560"/>
                </a:lnTo>
                <a:close/>
              </a:path>
              <a:path w="737870" h="521970">
                <a:moveTo>
                  <a:pt x="197245" y="83820"/>
                </a:moveTo>
                <a:lnTo>
                  <a:pt x="98897" y="83820"/>
                </a:lnTo>
                <a:lnTo>
                  <a:pt x="116459" y="90170"/>
                </a:lnTo>
                <a:lnTo>
                  <a:pt x="150518" y="105410"/>
                </a:lnTo>
                <a:lnTo>
                  <a:pt x="166994" y="113030"/>
                </a:lnTo>
                <a:lnTo>
                  <a:pt x="163839" y="132080"/>
                </a:lnTo>
                <a:lnTo>
                  <a:pt x="161906" y="151130"/>
                </a:lnTo>
                <a:lnTo>
                  <a:pt x="161270" y="170180"/>
                </a:lnTo>
                <a:lnTo>
                  <a:pt x="162007" y="189230"/>
                </a:lnTo>
                <a:lnTo>
                  <a:pt x="162746" y="214630"/>
                </a:lnTo>
                <a:lnTo>
                  <a:pt x="170497" y="267970"/>
                </a:lnTo>
                <a:lnTo>
                  <a:pt x="186941" y="294640"/>
                </a:lnTo>
                <a:lnTo>
                  <a:pt x="194233" y="294640"/>
                </a:lnTo>
                <a:lnTo>
                  <a:pt x="198362" y="292100"/>
                </a:lnTo>
                <a:lnTo>
                  <a:pt x="199542" y="288290"/>
                </a:lnTo>
                <a:lnTo>
                  <a:pt x="201070" y="264160"/>
                </a:lnTo>
                <a:lnTo>
                  <a:pt x="198536" y="240030"/>
                </a:lnTo>
                <a:lnTo>
                  <a:pt x="194534" y="215900"/>
                </a:lnTo>
                <a:lnTo>
                  <a:pt x="191659" y="191770"/>
                </a:lnTo>
                <a:lnTo>
                  <a:pt x="191229" y="175260"/>
                </a:lnTo>
                <a:lnTo>
                  <a:pt x="191317" y="156210"/>
                </a:lnTo>
                <a:lnTo>
                  <a:pt x="191436" y="148590"/>
                </a:lnTo>
                <a:lnTo>
                  <a:pt x="191560" y="138430"/>
                </a:lnTo>
                <a:lnTo>
                  <a:pt x="191659" y="127000"/>
                </a:lnTo>
                <a:lnTo>
                  <a:pt x="253323" y="127000"/>
                </a:lnTo>
                <a:lnTo>
                  <a:pt x="250548" y="124460"/>
                </a:lnTo>
                <a:lnTo>
                  <a:pt x="224454" y="102870"/>
                </a:lnTo>
                <a:lnTo>
                  <a:pt x="197245" y="83820"/>
                </a:lnTo>
                <a:close/>
              </a:path>
              <a:path w="737870" h="521970">
                <a:moveTo>
                  <a:pt x="388284" y="109220"/>
                </a:moveTo>
                <a:lnTo>
                  <a:pt x="379972" y="109220"/>
                </a:lnTo>
                <a:lnTo>
                  <a:pt x="372037" y="110490"/>
                </a:lnTo>
                <a:lnTo>
                  <a:pt x="365334" y="110490"/>
                </a:lnTo>
                <a:lnTo>
                  <a:pt x="340608" y="114300"/>
                </a:lnTo>
                <a:lnTo>
                  <a:pt x="317089" y="121920"/>
                </a:lnTo>
                <a:lnTo>
                  <a:pt x="295239" y="133350"/>
                </a:lnTo>
                <a:lnTo>
                  <a:pt x="275521" y="147320"/>
                </a:lnTo>
                <a:lnTo>
                  <a:pt x="313092" y="147320"/>
                </a:lnTo>
                <a:lnTo>
                  <a:pt x="325977" y="142240"/>
                </a:lnTo>
                <a:lnTo>
                  <a:pt x="346230" y="137160"/>
                </a:lnTo>
                <a:lnTo>
                  <a:pt x="367317" y="134620"/>
                </a:lnTo>
                <a:lnTo>
                  <a:pt x="452681" y="134620"/>
                </a:lnTo>
                <a:lnTo>
                  <a:pt x="451179" y="132080"/>
                </a:lnTo>
                <a:lnTo>
                  <a:pt x="439444" y="120650"/>
                </a:lnTo>
                <a:lnTo>
                  <a:pt x="423934" y="114300"/>
                </a:lnTo>
                <a:lnTo>
                  <a:pt x="406323" y="110490"/>
                </a:lnTo>
                <a:lnTo>
                  <a:pt x="388284" y="109220"/>
                </a:lnTo>
                <a:close/>
              </a:path>
              <a:path w="737870" h="521970">
                <a:moveTo>
                  <a:pt x="452681" y="134620"/>
                </a:moveTo>
                <a:lnTo>
                  <a:pt x="394275" y="134620"/>
                </a:lnTo>
                <a:lnTo>
                  <a:pt x="409732" y="137160"/>
                </a:lnTo>
                <a:lnTo>
                  <a:pt x="427507" y="142240"/>
                </a:lnTo>
                <a:lnTo>
                  <a:pt x="436394" y="143510"/>
                </a:lnTo>
                <a:lnTo>
                  <a:pt x="445282" y="143510"/>
                </a:lnTo>
                <a:lnTo>
                  <a:pt x="451179" y="142240"/>
                </a:lnTo>
                <a:lnTo>
                  <a:pt x="454183" y="137160"/>
                </a:lnTo>
                <a:lnTo>
                  <a:pt x="452681" y="134620"/>
                </a:lnTo>
                <a:close/>
              </a:path>
              <a:path w="737870" h="521970">
                <a:moveTo>
                  <a:pt x="302170" y="0"/>
                </a:moveTo>
                <a:lnTo>
                  <a:pt x="251130" y="5080"/>
                </a:lnTo>
                <a:lnTo>
                  <a:pt x="201693" y="16510"/>
                </a:lnTo>
                <a:lnTo>
                  <a:pt x="153151" y="26670"/>
                </a:lnTo>
                <a:lnTo>
                  <a:pt x="104795" y="31750"/>
                </a:lnTo>
                <a:lnTo>
                  <a:pt x="439535" y="31750"/>
                </a:lnTo>
                <a:lnTo>
                  <a:pt x="436967" y="30480"/>
                </a:lnTo>
                <a:lnTo>
                  <a:pt x="393614" y="13970"/>
                </a:lnTo>
                <a:lnTo>
                  <a:pt x="348507" y="5080"/>
                </a:lnTo>
                <a:lnTo>
                  <a:pt x="302170" y="0"/>
                </a:lnTo>
                <a:close/>
              </a:path>
            </a:pathLst>
          </a:custGeom>
          <a:solidFill>
            <a:srgbClr val="A0B544">
              <a:alpha val="5879"/>
            </a:srgbClr>
          </a:solidFill>
        </p:spPr>
        <p:txBody>
          <a:bodyPr wrap="square" lIns="0" tIns="0" rIns="0" bIns="0" rtlCol="0"/>
          <a:lstStyle/>
          <a:p>
            <a:endParaRPr/>
          </a:p>
        </p:txBody>
      </p:sp>
      <p:sp>
        <p:nvSpPr>
          <p:cNvPr id="17" name="bg object 17"/>
          <p:cNvSpPr/>
          <p:nvPr/>
        </p:nvSpPr>
        <p:spPr>
          <a:xfrm>
            <a:off x="1909283" y="4942624"/>
            <a:ext cx="695960" cy="201295"/>
          </a:xfrm>
          <a:custGeom>
            <a:avLst/>
            <a:gdLst/>
            <a:ahLst/>
            <a:cxnLst/>
            <a:rect l="l" t="t" r="r" b="b"/>
            <a:pathLst>
              <a:path w="695960" h="201295">
                <a:moveTo>
                  <a:pt x="94820" y="181932"/>
                </a:moveTo>
                <a:lnTo>
                  <a:pt x="78298" y="181932"/>
                </a:lnTo>
                <a:lnTo>
                  <a:pt x="87054" y="200875"/>
                </a:lnTo>
                <a:lnTo>
                  <a:pt x="108632" y="200875"/>
                </a:lnTo>
                <a:lnTo>
                  <a:pt x="94820" y="181932"/>
                </a:lnTo>
                <a:close/>
              </a:path>
              <a:path w="695960" h="201295">
                <a:moveTo>
                  <a:pt x="173627" y="172066"/>
                </a:moveTo>
                <a:lnTo>
                  <a:pt x="151328" y="172066"/>
                </a:lnTo>
                <a:lnTo>
                  <a:pt x="157054" y="185951"/>
                </a:lnTo>
                <a:lnTo>
                  <a:pt x="163795" y="199459"/>
                </a:lnTo>
                <a:lnTo>
                  <a:pt x="164621" y="200875"/>
                </a:lnTo>
                <a:lnTo>
                  <a:pt x="191472" y="200875"/>
                </a:lnTo>
                <a:lnTo>
                  <a:pt x="186516" y="193179"/>
                </a:lnTo>
                <a:lnTo>
                  <a:pt x="179735" y="182185"/>
                </a:lnTo>
                <a:lnTo>
                  <a:pt x="173627" y="172066"/>
                </a:lnTo>
                <a:close/>
              </a:path>
              <a:path w="695960" h="201295">
                <a:moveTo>
                  <a:pt x="375891" y="171101"/>
                </a:moveTo>
                <a:lnTo>
                  <a:pt x="182911" y="171101"/>
                </a:lnTo>
                <a:lnTo>
                  <a:pt x="212540" y="173224"/>
                </a:lnTo>
                <a:lnTo>
                  <a:pt x="242154" y="176382"/>
                </a:lnTo>
                <a:lnTo>
                  <a:pt x="301357" y="183916"/>
                </a:lnTo>
                <a:lnTo>
                  <a:pt x="323073" y="185900"/>
                </a:lnTo>
                <a:lnTo>
                  <a:pt x="329759" y="200875"/>
                </a:lnTo>
                <a:lnTo>
                  <a:pt x="360259" y="200875"/>
                </a:lnTo>
                <a:lnTo>
                  <a:pt x="358300" y="198573"/>
                </a:lnTo>
                <a:lnTo>
                  <a:pt x="349723" y="188849"/>
                </a:lnTo>
                <a:lnTo>
                  <a:pt x="477010" y="188849"/>
                </a:lnTo>
                <a:lnTo>
                  <a:pt x="442485" y="182951"/>
                </a:lnTo>
                <a:lnTo>
                  <a:pt x="446592" y="178929"/>
                </a:lnTo>
                <a:lnTo>
                  <a:pt x="423342" y="178929"/>
                </a:lnTo>
                <a:lnTo>
                  <a:pt x="375891" y="171101"/>
                </a:lnTo>
                <a:close/>
              </a:path>
              <a:path w="695960" h="201295">
                <a:moveTo>
                  <a:pt x="477010" y="188849"/>
                </a:moveTo>
                <a:lnTo>
                  <a:pt x="349723" y="188849"/>
                </a:lnTo>
                <a:lnTo>
                  <a:pt x="452109" y="200875"/>
                </a:lnTo>
                <a:lnTo>
                  <a:pt x="549024" y="200875"/>
                </a:lnTo>
                <a:lnTo>
                  <a:pt x="525381" y="196731"/>
                </a:lnTo>
                <a:lnTo>
                  <a:pt x="525864" y="195766"/>
                </a:lnTo>
                <a:lnTo>
                  <a:pt x="517500" y="195766"/>
                </a:lnTo>
                <a:lnTo>
                  <a:pt x="477010" y="188849"/>
                </a:lnTo>
                <a:close/>
              </a:path>
              <a:path w="695960" h="201295">
                <a:moveTo>
                  <a:pt x="474796" y="30938"/>
                </a:moveTo>
                <a:lnTo>
                  <a:pt x="338301" y="30938"/>
                </a:lnTo>
                <a:lnTo>
                  <a:pt x="384287" y="34732"/>
                </a:lnTo>
                <a:lnTo>
                  <a:pt x="428830" y="45360"/>
                </a:lnTo>
                <a:lnTo>
                  <a:pt x="471656" y="61688"/>
                </a:lnTo>
                <a:lnTo>
                  <a:pt x="512492" y="82585"/>
                </a:lnTo>
                <a:lnTo>
                  <a:pt x="551066" y="106918"/>
                </a:lnTo>
                <a:lnTo>
                  <a:pt x="589045" y="136745"/>
                </a:lnTo>
                <a:lnTo>
                  <a:pt x="625096" y="168111"/>
                </a:lnTo>
                <a:lnTo>
                  <a:pt x="662066" y="200078"/>
                </a:lnTo>
                <a:lnTo>
                  <a:pt x="663102" y="200875"/>
                </a:lnTo>
                <a:lnTo>
                  <a:pt x="695856" y="200875"/>
                </a:lnTo>
                <a:lnTo>
                  <a:pt x="655819" y="161953"/>
                </a:lnTo>
                <a:lnTo>
                  <a:pt x="620021" y="128995"/>
                </a:lnTo>
                <a:lnTo>
                  <a:pt x="582909" y="97791"/>
                </a:lnTo>
                <a:lnTo>
                  <a:pt x="544164" y="69292"/>
                </a:lnTo>
                <a:lnTo>
                  <a:pt x="503469" y="44446"/>
                </a:lnTo>
                <a:lnTo>
                  <a:pt x="474796" y="30938"/>
                </a:lnTo>
                <a:close/>
              </a:path>
              <a:path w="695960" h="201295">
                <a:moveTo>
                  <a:pt x="546829" y="164881"/>
                </a:moveTo>
                <a:lnTo>
                  <a:pt x="544739" y="164881"/>
                </a:lnTo>
                <a:lnTo>
                  <a:pt x="534797" y="167979"/>
                </a:lnTo>
                <a:lnTo>
                  <a:pt x="526494" y="175632"/>
                </a:lnTo>
                <a:lnTo>
                  <a:pt x="520504" y="185375"/>
                </a:lnTo>
                <a:lnTo>
                  <a:pt x="517500" y="194747"/>
                </a:lnTo>
                <a:lnTo>
                  <a:pt x="517500" y="195766"/>
                </a:lnTo>
                <a:lnTo>
                  <a:pt x="525864" y="195766"/>
                </a:lnTo>
                <a:lnTo>
                  <a:pt x="528330" y="190833"/>
                </a:lnTo>
                <a:lnTo>
                  <a:pt x="533263" y="185900"/>
                </a:lnTo>
                <a:lnTo>
                  <a:pt x="538197" y="181932"/>
                </a:lnTo>
                <a:lnTo>
                  <a:pt x="548116" y="176034"/>
                </a:lnTo>
                <a:lnTo>
                  <a:pt x="554015" y="170082"/>
                </a:lnTo>
                <a:lnTo>
                  <a:pt x="553050" y="167133"/>
                </a:lnTo>
                <a:lnTo>
                  <a:pt x="551066" y="166168"/>
                </a:lnTo>
                <a:lnTo>
                  <a:pt x="548921" y="165256"/>
                </a:lnTo>
                <a:lnTo>
                  <a:pt x="546829" y="164881"/>
                </a:lnTo>
                <a:close/>
              </a:path>
              <a:path w="695960" h="201295">
                <a:moveTo>
                  <a:pt x="338784" y="0"/>
                </a:moveTo>
                <a:lnTo>
                  <a:pt x="300271" y="2605"/>
                </a:lnTo>
                <a:lnTo>
                  <a:pt x="262724" y="10348"/>
                </a:lnTo>
                <a:lnTo>
                  <a:pt x="226704" y="23118"/>
                </a:lnTo>
                <a:lnTo>
                  <a:pt x="192776" y="40804"/>
                </a:lnTo>
                <a:lnTo>
                  <a:pt x="156542" y="69086"/>
                </a:lnTo>
                <a:lnTo>
                  <a:pt x="124333" y="100781"/>
                </a:lnTo>
                <a:lnTo>
                  <a:pt x="91887" y="130769"/>
                </a:lnTo>
                <a:lnTo>
                  <a:pt x="54942" y="153931"/>
                </a:lnTo>
                <a:lnTo>
                  <a:pt x="9236" y="165149"/>
                </a:lnTo>
                <a:lnTo>
                  <a:pt x="2795" y="168111"/>
                </a:lnTo>
                <a:lnTo>
                  <a:pt x="7" y="173871"/>
                </a:lnTo>
                <a:lnTo>
                  <a:pt x="0" y="174050"/>
                </a:lnTo>
                <a:lnTo>
                  <a:pt x="1054" y="180290"/>
                </a:lnTo>
                <a:lnTo>
                  <a:pt x="35401" y="190350"/>
                </a:lnTo>
                <a:lnTo>
                  <a:pt x="43843" y="189933"/>
                </a:lnTo>
                <a:lnTo>
                  <a:pt x="52218" y="188702"/>
                </a:lnTo>
                <a:lnTo>
                  <a:pt x="60443" y="186686"/>
                </a:lnTo>
                <a:lnTo>
                  <a:pt x="68431" y="183916"/>
                </a:lnTo>
                <a:lnTo>
                  <a:pt x="78298" y="181932"/>
                </a:lnTo>
                <a:lnTo>
                  <a:pt x="94820" y="181932"/>
                </a:lnTo>
                <a:lnTo>
                  <a:pt x="94116" y="180967"/>
                </a:lnTo>
                <a:lnTo>
                  <a:pt x="122360" y="176134"/>
                </a:lnTo>
                <a:lnTo>
                  <a:pt x="136703" y="173871"/>
                </a:lnTo>
                <a:lnTo>
                  <a:pt x="151328" y="172066"/>
                </a:lnTo>
                <a:lnTo>
                  <a:pt x="173627" y="172066"/>
                </a:lnTo>
                <a:lnTo>
                  <a:pt x="173044" y="171101"/>
                </a:lnTo>
                <a:lnTo>
                  <a:pt x="375891" y="171101"/>
                </a:lnTo>
                <a:lnTo>
                  <a:pt x="357284" y="168098"/>
                </a:lnTo>
                <a:lnTo>
                  <a:pt x="249078" y="150350"/>
                </a:lnTo>
                <a:lnTo>
                  <a:pt x="250278" y="148366"/>
                </a:lnTo>
                <a:lnTo>
                  <a:pt x="236209" y="148366"/>
                </a:lnTo>
                <a:lnTo>
                  <a:pt x="213367" y="143881"/>
                </a:lnTo>
                <a:lnTo>
                  <a:pt x="190370" y="140759"/>
                </a:lnTo>
                <a:lnTo>
                  <a:pt x="167343" y="138933"/>
                </a:lnTo>
                <a:lnTo>
                  <a:pt x="150621" y="138500"/>
                </a:lnTo>
                <a:lnTo>
                  <a:pt x="131596" y="138500"/>
                </a:lnTo>
                <a:lnTo>
                  <a:pt x="135564" y="133567"/>
                </a:lnTo>
                <a:lnTo>
                  <a:pt x="186145" y="85500"/>
                </a:lnTo>
                <a:lnTo>
                  <a:pt x="230062" y="55992"/>
                </a:lnTo>
                <a:lnTo>
                  <a:pt x="278795" y="37403"/>
                </a:lnTo>
                <a:lnTo>
                  <a:pt x="334923" y="30938"/>
                </a:lnTo>
                <a:lnTo>
                  <a:pt x="474796" y="30938"/>
                </a:lnTo>
                <a:lnTo>
                  <a:pt x="460506" y="24206"/>
                </a:lnTo>
                <a:lnTo>
                  <a:pt x="414958" y="9521"/>
                </a:lnTo>
                <a:lnTo>
                  <a:pt x="366506" y="1340"/>
                </a:lnTo>
                <a:lnTo>
                  <a:pt x="345702" y="81"/>
                </a:lnTo>
                <a:lnTo>
                  <a:pt x="338784" y="0"/>
                </a:lnTo>
                <a:close/>
              </a:path>
              <a:path w="695960" h="201295">
                <a:moveTo>
                  <a:pt x="427953" y="172334"/>
                </a:moveTo>
                <a:lnTo>
                  <a:pt x="427417" y="172334"/>
                </a:lnTo>
                <a:lnTo>
                  <a:pt x="426720" y="173031"/>
                </a:lnTo>
                <a:lnTo>
                  <a:pt x="424736" y="174050"/>
                </a:lnTo>
                <a:lnTo>
                  <a:pt x="423718" y="175015"/>
                </a:lnTo>
                <a:lnTo>
                  <a:pt x="423718" y="176999"/>
                </a:lnTo>
                <a:lnTo>
                  <a:pt x="422914" y="177857"/>
                </a:lnTo>
                <a:lnTo>
                  <a:pt x="422753" y="178661"/>
                </a:lnTo>
                <a:lnTo>
                  <a:pt x="423342" y="178929"/>
                </a:lnTo>
                <a:lnTo>
                  <a:pt x="446592" y="178929"/>
                </a:lnTo>
                <a:lnTo>
                  <a:pt x="447498" y="178042"/>
                </a:lnTo>
                <a:lnTo>
                  <a:pt x="451911" y="173031"/>
                </a:lnTo>
                <a:lnTo>
                  <a:pt x="428650" y="173031"/>
                </a:lnTo>
                <a:lnTo>
                  <a:pt x="427953" y="172334"/>
                </a:lnTo>
                <a:close/>
              </a:path>
              <a:path w="695960" h="201295">
                <a:moveTo>
                  <a:pt x="487901" y="127132"/>
                </a:moveTo>
                <a:lnTo>
                  <a:pt x="486400" y="127132"/>
                </a:lnTo>
                <a:lnTo>
                  <a:pt x="477755" y="128699"/>
                </a:lnTo>
                <a:lnTo>
                  <a:pt x="444468" y="152334"/>
                </a:lnTo>
                <a:lnTo>
                  <a:pt x="432608" y="168111"/>
                </a:lnTo>
                <a:lnTo>
                  <a:pt x="428650" y="173031"/>
                </a:lnTo>
                <a:lnTo>
                  <a:pt x="451911" y="173031"/>
                </a:lnTo>
                <a:lnTo>
                  <a:pt x="456781" y="167501"/>
                </a:lnTo>
                <a:lnTo>
                  <a:pt x="461251" y="163165"/>
                </a:lnTo>
                <a:lnTo>
                  <a:pt x="466185" y="158232"/>
                </a:lnTo>
                <a:lnTo>
                  <a:pt x="473102" y="153299"/>
                </a:lnTo>
                <a:lnTo>
                  <a:pt x="479000" y="149385"/>
                </a:lnTo>
                <a:lnTo>
                  <a:pt x="485917" y="147401"/>
                </a:lnTo>
                <a:lnTo>
                  <a:pt x="490850" y="142468"/>
                </a:lnTo>
                <a:lnTo>
                  <a:pt x="494817" y="137535"/>
                </a:lnTo>
                <a:lnTo>
                  <a:pt x="497766" y="133567"/>
                </a:lnTo>
                <a:lnTo>
                  <a:pt x="495783" y="127669"/>
                </a:lnTo>
                <a:lnTo>
                  <a:pt x="490850" y="127669"/>
                </a:lnTo>
                <a:lnTo>
                  <a:pt x="489349" y="127293"/>
                </a:lnTo>
                <a:lnTo>
                  <a:pt x="487901" y="127132"/>
                </a:lnTo>
                <a:close/>
              </a:path>
              <a:path w="695960" h="201295">
                <a:moveTo>
                  <a:pt x="338087" y="62520"/>
                </a:moveTo>
                <a:lnTo>
                  <a:pt x="334065" y="62520"/>
                </a:lnTo>
                <a:lnTo>
                  <a:pt x="319189" y="64844"/>
                </a:lnTo>
                <a:lnTo>
                  <a:pt x="279641" y="86220"/>
                </a:lnTo>
                <a:lnTo>
                  <a:pt x="252757" y="113955"/>
                </a:lnTo>
                <a:lnTo>
                  <a:pt x="236209" y="148366"/>
                </a:lnTo>
                <a:lnTo>
                  <a:pt x="250278" y="148366"/>
                </a:lnTo>
                <a:lnTo>
                  <a:pt x="257356" y="136670"/>
                </a:lnTo>
                <a:lnTo>
                  <a:pt x="267207" y="123835"/>
                </a:lnTo>
                <a:lnTo>
                  <a:pt x="297352" y="96595"/>
                </a:lnTo>
                <a:lnTo>
                  <a:pt x="327334" y="83389"/>
                </a:lnTo>
                <a:lnTo>
                  <a:pt x="334173" y="80912"/>
                </a:lnTo>
                <a:lnTo>
                  <a:pt x="340649" y="77872"/>
                </a:lnTo>
                <a:lnTo>
                  <a:pt x="346774" y="74370"/>
                </a:lnTo>
                <a:lnTo>
                  <a:pt x="349723" y="71421"/>
                </a:lnTo>
                <a:lnTo>
                  <a:pt x="349723" y="66488"/>
                </a:lnTo>
                <a:lnTo>
                  <a:pt x="345754" y="64504"/>
                </a:lnTo>
                <a:lnTo>
                  <a:pt x="342054" y="63110"/>
                </a:lnTo>
                <a:lnTo>
                  <a:pt x="338087" y="62520"/>
                </a:lnTo>
                <a:close/>
              </a:path>
              <a:path w="695960" h="201295">
                <a:moveTo>
                  <a:pt x="144412" y="138339"/>
                </a:moveTo>
                <a:lnTo>
                  <a:pt x="140122" y="138339"/>
                </a:lnTo>
                <a:lnTo>
                  <a:pt x="135885" y="138393"/>
                </a:lnTo>
                <a:lnTo>
                  <a:pt x="131596" y="138500"/>
                </a:lnTo>
                <a:lnTo>
                  <a:pt x="150621" y="138500"/>
                </a:lnTo>
                <a:lnTo>
                  <a:pt x="144412" y="138339"/>
                </a:lnTo>
                <a:close/>
              </a:path>
            </a:pathLst>
          </a:custGeom>
          <a:solidFill>
            <a:srgbClr val="A0B544">
              <a:alpha val="5879"/>
            </a:srgbClr>
          </a:solidFill>
        </p:spPr>
        <p:txBody>
          <a:bodyPr wrap="square" lIns="0" tIns="0" rIns="0" bIns="0" rtlCol="0"/>
          <a:lstStyle/>
          <a:p>
            <a:endParaRPr/>
          </a:p>
        </p:txBody>
      </p:sp>
      <p:pic>
        <p:nvPicPr>
          <p:cNvPr id="18" name="bg object 18"/>
          <p:cNvPicPr/>
          <p:nvPr/>
        </p:nvPicPr>
        <p:blipFill>
          <a:blip r:embed="rId2" cstate="print"/>
          <a:stretch>
            <a:fillRect/>
          </a:stretch>
        </p:blipFill>
        <p:spPr>
          <a:xfrm>
            <a:off x="0" y="0"/>
            <a:ext cx="9144000" cy="5143500"/>
          </a:xfrm>
          <a:prstGeom prst="rect">
            <a:avLst/>
          </a:prstGeom>
        </p:spPr>
      </p:pic>
      <p:sp>
        <p:nvSpPr>
          <p:cNvPr id="2" name="Holder 2"/>
          <p:cNvSpPr>
            <a:spLocks noGrp="1"/>
          </p:cNvSpPr>
          <p:nvPr>
            <p:ph type="title"/>
          </p:nvPr>
        </p:nvSpPr>
        <p:spPr/>
        <p:txBody>
          <a:bodyPr lIns="0" tIns="0" rIns="0" bIns="0"/>
          <a:lstStyle>
            <a:lvl1pPr>
              <a:defRPr sz="3200" b="1" i="0">
                <a:solidFill>
                  <a:srgbClr val="32594A"/>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4/23/24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8541613" y="3143390"/>
            <a:ext cx="455930" cy="607060"/>
          </a:xfrm>
          <a:custGeom>
            <a:avLst/>
            <a:gdLst/>
            <a:ahLst/>
            <a:cxnLst/>
            <a:rect l="l" t="t" r="r" b="b"/>
            <a:pathLst>
              <a:path w="455929" h="607060">
                <a:moveTo>
                  <a:pt x="342709" y="59689"/>
                </a:moveTo>
                <a:lnTo>
                  <a:pt x="326278" y="59689"/>
                </a:lnTo>
                <a:lnTo>
                  <a:pt x="274640" y="63500"/>
                </a:lnTo>
                <a:lnTo>
                  <a:pt x="224247" y="72389"/>
                </a:lnTo>
                <a:lnTo>
                  <a:pt x="176483" y="90169"/>
                </a:lnTo>
                <a:lnTo>
                  <a:pt x="132737" y="114300"/>
                </a:lnTo>
                <a:lnTo>
                  <a:pt x="94394" y="147319"/>
                </a:lnTo>
                <a:lnTo>
                  <a:pt x="62842" y="189230"/>
                </a:lnTo>
                <a:lnTo>
                  <a:pt x="40256" y="236219"/>
                </a:lnTo>
                <a:lnTo>
                  <a:pt x="25080" y="285750"/>
                </a:lnTo>
                <a:lnTo>
                  <a:pt x="16198" y="336550"/>
                </a:lnTo>
                <a:lnTo>
                  <a:pt x="12581" y="388619"/>
                </a:lnTo>
                <a:lnTo>
                  <a:pt x="12517" y="391159"/>
                </a:lnTo>
                <a:lnTo>
                  <a:pt x="12881" y="410209"/>
                </a:lnTo>
                <a:lnTo>
                  <a:pt x="13005" y="415290"/>
                </a:lnTo>
                <a:lnTo>
                  <a:pt x="14982" y="463550"/>
                </a:lnTo>
                <a:lnTo>
                  <a:pt x="15443" y="488950"/>
                </a:lnTo>
                <a:lnTo>
                  <a:pt x="13688" y="516890"/>
                </a:lnTo>
                <a:lnTo>
                  <a:pt x="9531" y="543560"/>
                </a:lnTo>
                <a:lnTo>
                  <a:pt x="4630" y="570229"/>
                </a:lnTo>
                <a:lnTo>
                  <a:pt x="643" y="596900"/>
                </a:lnTo>
                <a:lnTo>
                  <a:pt x="0" y="603250"/>
                </a:lnTo>
                <a:lnTo>
                  <a:pt x="4772" y="607060"/>
                </a:lnTo>
                <a:lnTo>
                  <a:pt x="15228" y="607060"/>
                </a:lnTo>
                <a:lnTo>
                  <a:pt x="17426" y="604519"/>
                </a:lnTo>
                <a:lnTo>
                  <a:pt x="18445" y="601979"/>
                </a:lnTo>
                <a:lnTo>
                  <a:pt x="20375" y="599440"/>
                </a:lnTo>
                <a:lnTo>
                  <a:pt x="22359" y="598169"/>
                </a:lnTo>
                <a:lnTo>
                  <a:pt x="105940" y="575310"/>
                </a:lnTo>
                <a:lnTo>
                  <a:pt x="33244" y="575310"/>
                </a:lnTo>
                <a:lnTo>
                  <a:pt x="40410" y="546100"/>
                </a:lnTo>
                <a:lnTo>
                  <a:pt x="42594" y="514350"/>
                </a:lnTo>
                <a:lnTo>
                  <a:pt x="41832" y="482600"/>
                </a:lnTo>
                <a:lnTo>
                  <a:pt x="40161" y="454659"/>
                </a:lnTo>
                <a:lnTo>
                  <a:pt x="39594" y="403859"/>
                </a:lnTo>
                <a:lnTo>
                  <a:pt x="42118" y="349250"/>
                </a:lnTo>
                <a:lnTo>
                  <a:pt x="49858" y="295910"/>
                </a:lnTo>
                <a:lnTo>
                  <a:pt x="64827" y="245110"/>
                </a:lnTo>
                <a:lnTo>
                  <a:pt x="88788" y="196850"/>
                </a:lnTo>
                <a:lnTo>
                  <a:pt x="122561" y="156210"/>
                </a:lnTo>
                <a:lnTo>
                  <a:pt x="164479" y="124460"/>
                </a:lnTo>
                <a:lnTo>
                  <a:pt x="212871" y="101600"/>
                </a:lnTo>
                <a:lnTo>
                  <a:pt x="255940" y="91439"/>
                </a:lnTo>
                <a:lnTo>
                  <a:pt x="299206" y="86360"/>
                </a:lnTo>
                <a:lnTo>
                  <a:pt x="342482" y="83819"/>
                </a:lnTo>
                <a:lnTo>
                  <a:pt x="385582" y="80010"/>
                </a:lnTo>
                <a:lnTo>
                  <a:pt x="428281" y="80010"/>
                </a:lnTo>
                <a:lnTo>
                  <a:pt x="427945" y="64769"/>
                </a:lnTo>
                <a:lnTo>
                  <a:pt x="391480" y="64769"/>
                </a:lnTo>
                <a:lnTo>
                  <a:pt x="375350" y="62230"/>
                </a:lnTo>
                <a:lnTo>
                  <a:pt x="342709" y="59689"/>
                </a:lnTo>
                <a:close/>
              </a:path>
              <a:path w="455929" h="607060">
                <a:moveTo>
                  <a:pt x="428281" y="80010"/>
                </a:moveTo>
                <a:lnTo>
                  <a:pt x="385582" y="80010"/>
                </a:lnTo>
                <a:lnTo>
                  <a:pt x="375447" y="106680"/>
                </a:lnTo>
                <a:lnTo>
                  <a:pt x="370018" y="119380"/>
                </a:lnTo>
                <a:lnTo>
                  <a:pt x="363865" y="133350"/>
                </a:lnTo>
                <a:lnTo>
                  <a:pt x="401346" y="133350"/>
                </a:lnTo>
                <a:lnTo>
                  <a:pt x="402311" y="139700"/>
                </a:lnTo>
                <a:lnTo>
                  <a:pt x="406279" y="151130"/>
                </a:lnTo>
                <a:lnTo>
                  <a:pt x="419070" y="207010"/>
                </a:lnTo>
                <a:lnTo>
                  <a:pt x="422063" y="259080"/>
                </a:lnTo>
                <a:lnTo>
                  <a:pt x="413223" y="311150"/>
                </a:lnTo>
                <a:lnTo>
                  <a:pt x="390514" y="363219"/>
                </a:lnTo>
                <a:lnTo>
                  <a:pt x="363793" y="400050"/>
                </a:lnTo>
                <a:lnTo>
                  <a:pt x="331775" y="434340"/>
                </a:lnTo>
                <a:lnTo>
                  <a:pt x="295547" y="463550"/>
                </a:lnTo>
                <a:lnTo>
                  <a:pt x="256193" y="487679"/>
                </a:lnTo>
                <a:lnTo>
                  <a:pt x="214801" y="509269"/>
                </a:lnTo>
                <a:lnTo>
                  <a:pt x="169648" y="527050"/>
                </a:lnTo>
                <a:lnTo>
                  <a:pt x="77854" y="557529"/>
                </a:lnTo>
                <a:lnTo>
                  <a:pt x="33244" y="575310"/>
                </a:lnTo>
                <a:lnTo>
                  <a:pt x="105940" y="575310"/>
                </a:lnTo>
                <a:lnTo>
                  <a:pt x="115282" y="572769"/>
                </a:lnTo>
                <a:lnTo>
                  <a:pt x="161831" y="558800"/>
                </a:lnTo>
                <a:lnTo>
                  <a:pt x="207549" y="542290"/>
                </a:lnTo>
                <a:lnTo>
                  <a:pt x="251771" y="523240"/>
                </a:lnTo>
                <a:lnTo>
                  <a:pt x="293831" y="500379"/>
                </a:lnTo>
                <a:lnTo>
                  <a:pt x="333064" y="473709"/>
                </a:lnTo>
                <a:lnTo>
                  <a:pt x="368802" y="441959"/>
                </a:lnTo>
                <a:lnTo>
                  <a:pt x="400381" y="403859"/>
                </a:lnTo>
                <a:lnTo>
                  <a:pt x="424558" y="365760"/>
                </a:lnTo>
                <a:lnTo>
                  <a:pt x="442070" y="323850"/>
                </a:lnTo>
                <a:lnTo>
                  <a:pt x="452545" y="279400"/>
                </a:lnTo>
                <a:lnTo>
                  <a:pt x="455609" y="234950"/>
                </a:lnTo>
                <a:lnTo>
                  <a:pt x="449250" y="189230"/>
                </a:lnTo>
                <a:lnTo>
                  <a:pt x="438104" y="144780"/>
                </a:lnTo>
                <a:lnTo>
                  <a:pt x="428759" y="101600"/>
                </a:lnTo>
                <a:lnTo>
                  <a:pt x="428281" y="80010"/>
                </a:lnTo>
                <a:close/>
              </a:path>
              <a:path w="455929" h="607060">
                <a:moveTo>
                  <a:pt x="163880" y="443229"/>
                </a:moveTo>
                <a:lnTo>
                  <a:pt x="151638" y="443229"/>
                </a:lnTo>
                <a:lnTo>
                  <a:pt x="154640" y="448309"/>
                </a:lnTo>
                <a:lnTo>
                  <a:pt x="157589" y="454659"/>
                </a:lnTo>
                <a:lnTo>
                  <a:pt x="158554" y="461009"/>
                </a:lnTo>
                <a:lnTo>
                  <a:pt x="157589" y="467359"/>
                </a:lnTo>
                <a:lnTo>
                  <a:pt x="158554" y="472440"/>
                </a:lnTo>
                <a:lnTo>
                  <a:pt x="159572" y="477519"/>
                </a:lnTo>
                <a:lnTo>
                  <a:pt x="160270" y="480059"/>
                </a:lnTo>
                <a:lnTo>
                  <a:pt x="165472" y="480059"/>
                </a:lnTo>
                <a:lnTo>
                  <a:pt x="171463" y="469900"/>
                </a:lnTo>
                <a:lnTo>
                  <a:pt x="170417" y="457200"/>
                </a:lnTo>
                <a:lnTo>
                  <a:pt x="164928" y="444500"/>
                </a:lnTo>
                <a:lnTo>
                  <a:pt x="163880" y="443229"/>
                </a:lnTo>
                <a:close/>
              </a:path>
              <a:path w="455929" h="607060">
                <a:moveTo>
                  <a:pt x="169739" y="420369"/>
                </a:moveTo>
                <a:lnTo>
                  <a:pt x="153621" y="420369"/>
                </a:lnTo>
                <a:lnTo>
                  <a:pt x="144878" y="431800"/>
                </a:lnTo>
                <a:lnTo>
                  <a:pt x="136235" y="443229"/>
                </a:lnTo>
                <a:lnTo>
                  <a:pt x="127411" y="454659"/>
                </a:lnTo>
                <a:lnTo>
                  <a:pt x="118125" y="466090"/>
                </a:lnTo>
                <a:lnTo>
                  <a:pt x="115229" y="469900"/>
                </a:lnTo>
                <a:lnTo>
                  <a:pt x="118607" y="474979"/>
                </a:lnTo>
                <a:lnTo>
                  <a:pt x="124076" y="474979"/>
                </a:lnTo>
                <a:lnTo>
                  <a:pt x="125632" y="473709"/>
                </a:lnTo>
                <a:lnTo>
                  <a:pt x="151638" y="443229"/>
                </a:lnTo>
                <a:lnTo>
                  <a:pt x="163880" y="443229"/>
                </a:lnTo>
                <a:lnTo>
                  <a:pt x="157589" y="435609"/>
                </a:lnTo>
                <a:lnTo>
                  <a:pt x="156570" y="435609"/>
                </a:lnTo>
                <a:lnTo>
                  <a:pt x="169739" y="420369"/>
                </a:lnTo>
                <a:close/>
              </a:path>
              <a:path w="455929" h="607060">
                <a:moveTo>
                  <a:pt x="224198" y="378459"/>
                </a:moveTo>
                <a:lnTo>
                  <a:pt x="205954" y="378459"/>
                </a:lnTo>
                <a:lnTo>
                  <a:pt x="207314" y="384809"/>
                </a:lnTo>
                <a:lnTo>
                  <a:pt x="209513" y="391159"/>
                </a:lnTo>
                <a:lnTo>
                  <a:pt x="211903" y="397509"/>
                </a:lnTo>
                <a:lnTo>
                  <a:pt x="213836" y="403859"/>
                </a:lnTo>
                <a:lnTo>
                  <a:pt x="214801" y="411479"/>
                </a:lnTo>
                <a:lnTo>
                  <a:pt x="215821" y="419100"/>
                </a:lnTo>
                <a:lnTo>
                  <a:pt x="215821" y="426719"/>
                </a:lnTo>
                <a:lnTo>
                  <a:pt x="214801" y="434340"/>
                </a:lnTo>
                <a:lnTo>
                  <a:pt x="215821" y="440690"/>
                </a:lnTo>
                <a:lnTo>
                  <a:pt x="217804" y="447040"/>
                </a:lnTo>
                <a:lnTo>
                  <a:pt x="218984" y="449579"/>
                </a:lnTo>
                <a:lnTo>
                  <a:pt x="221611" y="450850"/>
                </a:lnTo>
                <a:lnTo>
                  <a:pt x="225847" y="450850"/>
                </a:lnTo>
                <a:lnTo>
                  <a:pt x="227455" y="449579"/>
                </a:lnTo>
                <a:lnTo>
                  <a:pt x="228635" y="448309"/>
                </a:lnTo>
                <a:lnTo>
                  <a:pt x="233440" y="439419"/>
                </a:lnTo>
                <a:lnTo>
                  <a:pt x="235184" y="429259"/>
                </a:lnTo>
                <a:lnTo>
                  <a:pt x="234887" y="419100"/>
                </a:lnTo>
                <a:lnTo>
                  <a:pt x="233569" y="408940"/>
                </a:lnTo>
                <a:lnTo>
                  <a:pt x="232604" y="402589"/>
                </a:lnTo>
                <a:lnTo>
                  <a:pt x="228635" y="388619"/>
                </a:lnTo>
                <a:lnTo>
                  <a:pt x="225686" y="382269"/>
                </a:lnTo>
                <a:lnTo>
                  <a:pt x="224198" y="378459"/>
                </a:lnTo>
                <a:close/>
              </a:path>
              <a:path w="455929" h="607060">
                <a:moveTo>
                  <a:pt x="164666" y="401319"/>
                </a:moveTo>
                <a:lnTo>
                  <a:pt x="154908" y="401319"/>
                </a:lnTo>
                <a:lnTo>
                  <a:pt x="148419" y="403859"/>
                </a:lnTo>
                <a:lnTo>
                  <a:pt x="140806" y="405129"/>
                </a:lnTo>
                <a:lnTo>
                  <a:pt x="124271" y="405129"/>
                </a:lnTo>
                <a:lnTo>
                  <a:pt x="116096" y="406400"/>
                </a:lnTo>
                <a:lnTo>
                  <a:pt x="109223" y="410209"/>
                </a:lnTo>
                <a:lnTo>
                  <a:pt x="106274" y="411479"/>
                </a:lnTo>
                <a:lnTo>
                  <a:pt x="106274" y="415290"/>
                </a:lnTo>
                <a:lnTo>
                  <a:pt x="107240" y="417829"/>
                </a:lnTo>
                <a:lnTo>
                  <a:pt x="111798" y="422909"/>
                </a:lnTo>
                <a:lnTo>
                  <a:pt x="119250" y="424179"/>
                </a:lnTo>
                <a:lnTo>
                  <a:pt x="138125" y="424179"/>
                </a:lnTo>
                <a:lnTo>
                  <a:pt x="142789" y="422909"/>
                </a:lnTo>
                <a:lnTo>
                  <a:pt x="145738" y="421640"/>
                </a:lnTo>
                <a:lnTo>
                  <a:pt x="149707" y="420369"/>
                </a:lnTo>
                <a:lnTo>
                  <a:pt x="169739" y="420369"/>
                </a:lnTo>
                <a:lnTo>
                  <a:pt x="185103" y="402589"/>
                </a:lnTo>
                <a:lnTo>
                  <a:pt x="166490" y="402589"/>
                </a:lnTo>
                <a:lnTo>
                  <a:pt x="164666" y="401319"/>
                </a:lnTo>
                <a:close/>
              </a:path>
              <a:path w="455929" h="607060">
                <a:moveTo>
                  <a:pt x="273923" y="295910"/>
                </a:moveTo>
                <a:lnTo>
                  <a:pt x="248367" y="295910"/>
                </a:lnTo>
                <a:lnTo>
                  <a:pt x="227807" y="322580"/>
                </a:lnTo>
                <a:lnTo>
                  <a:pt x="187050" y="375919"/>
                </a:lnTo>
                <a:lnTo>
                  <a:pt x="166490" y="402589"/>
                </a:lnTo>
                <a:lnTo>
                  <a:pt x="185103" y="402589"/>
                </a:lnTo>
                <a:lnTo>
                  <a:pt x="205954" y="378459"/>
                </a:lnTo>
                <a:lnTo>
                  <a:pt x="224198" y="378459"/>
                </a:lnTo>
                <a:lnTo>
                  <a:pt x="221719" y="372110"/>
                </a:lnTo>
                <a:lnTo>
                  <a:pt x="221719" y="367030"/>
                </a:lnTo>
                <a:lnTo>
                  <a:pt x="220753" y="365760"/>
                </a:lnTo>
                <a:lnTo>
                  <a:pt x="219735" y="364489"/>
                </a:lnTo>
                <a:lnTo>
                  <a:pt x="218770" y="363219"/>
                </a:lnTo>
                <a:lnTo>
                  <a:pt x="217804" y="363219"/>
                </a:lnTo>
                <a:lnTo>
                  <a:pt x="273923" y="295910"/>
                </a:lnTo>
                <a:close/>
              </a:path>
              <a:path w="455929" h="607060">
                <a:moveTo>
                  <a:pt x="346585" y="227330"/>
                </a:moveTo>
                <a:lnTo>
                  <a:pt x="331264" y="227330"/>
                </a:lnTo>
                <a:lnTo>
                  <a:pt x="338819" y="241300"/>
                </a:lnTo>
                <a:lnTo>
                  <a:pt x="344978" y="256539"/>
                </a:lnTo>
                <a:lnTo>
                  <a:pt x="349467" y="273050"/>
                </a:lnTo>
                <a:lnTo>
                  <a:pt x="352016" y="288289"/>
                </a:lnTo>
                <a:lnTo>
                  <a:pt x="352543" y="297180"/>
                </a:lnTo>
                <a:lnTo>
                  <a:pt x="352612" y="306069"/>
                </a:lnTo>
                <a:lnTo>
                  <a:pt x="352129" y="313689"/>
                </a:lnTo>
                <a:lnTo>
                  <a:pt x="350997" y="322580"/>
                </a:lnTo>
                <a:lnTo>
                  <a:pt x="349141" y="328930"/>
                </a:lnTo>
                <a:lnTo>
                  <a:pt x="347933" y="336550"/>
                </a:lnTo>
                <a:lnTo>
                  <a:pt x="347279" y="342900"/>
                </a:lnTo>
                <a:lnTo>
                  <a:pt x="347082" y="350519"/>
                </a:lnTo>
                <a:lnTo>
                  <a:pt x="347779" y="354330"/>
                </a:lnTo>
                <a:lnTo>
                  <a:pt x="350514" y="355600"/>
                </a:lnTo>
                <a:lnTo>
                  <a:pt x="355125" y="355600"/>
                </a:lnTo>
                <a:lnTo>
                  <a:pt x="355930" y="354330"/>
                </a:lnTo>
                <a:lnTo>
                  <a:pt x="366032" y="341630"/>
                </a:lnTo>
                <a:lnTo>
                  <a:pt x="370756" y="323850"/>
                </a:lnTo>
                <a:lnTo>
                  <a:pt x="371779" y="303530"/>
                </a:lnTo>
                <a:lnTo>
                  <a:pt x="370782" y="287019"/>
                </a:lnTo>
                <a:lnTo>
                  <a:pt x="367077" y="267969"/>
                </a:lnTo>
                <a:lnTo>
                  <a:pt x="360521" y="250189"/>
                </a:lnTo>
                <a:lnTo>
                  <a:pt x="351200" y="233680"/>
                </a:lnTo>
                <a:lnTo>
                  <a:pt x="346585" y="227330"/>
                </a:lnTo>
                <a:close/>
              </a:path>
              <a:path w="455929" h="607060">
                <a:moveTo>
                  <a:pt x="258340" y="271780"/>
                </a:moveTo>
                <a:lnTo>
                  <a:pt x="245901" y="271780"/>
                </a:lnTo>
                <a:lnTo>
                  <a:pt x="231412" y="273050"/>
                </a:lnTo>
                <a:lnTo>
                  <a:pt x="190136" y="283210"/>
                </a:lnTo>
                <a:lnTo>
                  <a:pt x="150069" y="298450"/>
                </a:lnTo>
                <a:lnTo>
                  <a:pt x="118125" y="326389"/>
                </a:lnTo>
                <a:lnTo>
                  <a:pt x="116301" y="330200"/>
                </a:lnTo>
                <a:lnTo>
                  <a:pt x="119519" y="336550"/>
                </a:lnTo>
                <a:lnTo>
                  <a:pt x="126006" y="336550"/>
                </a:lnTo>
                <a:lnTo>
                  <a:pt x="144913" y="331469"/>
                </a:lnTo>
                <a:lnTo>
                  <a:pt x="181639" y="313689"/>
                </a:lnTo>
                <a:lnTo>
                  <a:pt x="200003" y="306069"/>
                </a:lnTo>
                <a:lnTo>
                  <a:pt x="211443" y="302260"/>
                </a:lnTo>
                <a:lnTo>
                  <a:pt x="235811" y="297180"/>
                </a:lnTo>
                <a:lnTo>
                  <a:pt x="248367" y="295910"/>
                </a:lnTo>
                <a:lnTo>
                  <a:pt x="273923" y="295910"/>
                </a:lnTo>
                <a:lnTo>
                  <a:pt x="291987" y="274319"/>
                </a:lnTo>
                <a:lnTo>
                  <a:pt x="264185" y="274319"/>
                </a:lnTo>
                <a:lnTo>
                  <a:pt x="258340" y="271780"/>
                </a:lnTo>
                <a:close/>
              </a:path>
              <a:path w="455929" h="607060">
                <a:moveTo>
                  <a:pt x="389106" y="152400"/>
                </a:moveTo>
                <a:lnTo>
                  <a:pt x="352981" y="152400"/>
                </a:lnTo>
                <a:lnTo>
                  <a:pt x="350997" y="154939"/>
                </a:lnTo>
                <a:lnTo>
                  <a:pt x="350032" y="158750"/>
                </a:lnTo>
                <a:lnTo>
                  <a:pt x="348047" y="161289"/>
                </a:lnTo>
                <a:lnTo>
                  <a:pt x="331117" y="185419"/>
                </a:lnTo>
                <a:lnTo>
                  <a:pt x="313268" y="209550"/>
                </a:lnTo>
                <a:lnTo>
                  <a:pt x="295046" y="232410"/>
                </a:lnTo>
                <a:lnTo>
                  <a:pt x="277000" y="256539"/>
                </a:lnTo>
                <a:lnTo>
                  <a:pt x="264185" y="274319"/>
                </a:lnTo>
                <a:lnTo>
                  <a:pt x="291987" y="274319"/>
                </a:lnTo>
                <a:lnTo>
                  <a:pt x="319415" y="241300"/>
                </a:lnTo>
                <a:lnTo>
                  <a:pt x="322417" y="236219"/>
                </a:lnTo>
                <a:lnTo>
                  <a:pt x="327350" y="232410"/>
                </a:lnTo>
                <a:lnTo>
                  <a:pt x="331264" y="227330"/>
                </a:lnTo>
                <a:lnTo>
                  <a:pt x="346585" y="227330"/>
                </a:lnTo>
                <a:lnTo>
                  <a:pt x="339200" y="217169"/>
                </a:lnTo>
                <a:lnTo>
                  <a:pt x="356390" y="198119"/>
                </a:lnTo>
                <a:lnTo>
                  <a:pt x="372485" y="176530"/>
                </a:lnTo>
                <a:lnTo>
                  <a:pt x="387474" y="154939"/>
                </a:lnTo>
                <a:lnTo>
                  <a:pt x="389106" y="152400"/>
                </a:lnTo>
                <a:close/>
              </a:path>
              <a:path w="455929" h="607060">
                <a:moveTo>
                  <a:pt x="335061" y="129539"/>
                </a:moveTo>
                <a:lnTo>
                  <a:pt x="310996" y="129539"/>
                </a:lnTo>
                <a:lnTo>
                  <a:pt x="303650" y="130810"/>
                </a:lnTo>
                <a:lnTo>
                  <a:pt x="284093" y="132080"/>
                </a:lnTo>
                <a:lnTo>
                  <a:pt x="262691" y="134619"/>
                </a:lnTo>
                <a:lnTo>
                  <a:pt x="242023" y="139700"/>
                </a:lnTo>
                <a:lnTo>
                  <a:pt x="224668" y="148589"/>
                </a:lnTo>
                <a:lnTo>
                  <a:pt x="219735" y="152400"/>
                </a:lnTo>
                <a:lnTo>
                  <a:pt x="221719" y="161289"/>
                </a:lnTo>
                <a:lnTo>
                  <a:pt x="228635" y="162560"/>
                </a:lnTo>
                <a:lnTo>
                  <a:pt x="232336" y="162560"/>
                </a:lnTo>
                <a:lnTo>
                  <a:pt x="236195" y="163830"/>
                </a:lnTo>
                <a:lnTo>
                  <a:pt x="240164" y="163830"/>
                </a:lnTo>
                <a:lnTo>
                  <a:pt x="255625" y="162560"/>
                </a:lnTo>
                <a:lnTo>
                  <a:pt x="271525" y="160019"/>
                </a:lnTo>
                <a:lnTo>
                  <a:pt x="287374" y="156210"/>
                </a:lnTo>
                <a:lnTo>
                  <a:pt x="302685" y="154939"/>
                </a:lnTo>
                <a:lnTo>
                  <a:pt x="327813" y="152400"/>
                </a:lnTo>
                <a:lnTo>
                  <a:pt x="389106" y="152400"/>
                </a:lnTo>
                <a:lnTo>
                  <a:pt x="401346" y="133350"/>
                </a:lnTo>
                <a:lnTo>
                  <a:pt x="363865" y="133350"/>
                </a:lnTo>
                <a:lnTo>
                  <a:pt x="335061" y="129539"/>
                </a:lnTo>
                <a:close/>
              </a:path>
              <a:path w="455929" h="607060">
                <a:moveTo>
                  <a:pt x="438290" y="0"/>
                </a:moveTo>
                <a:lnTo>
                  <a:pt x="427137" y="0"/>
                </a:lnTo>
                <a:lnTo>
                  <a:pt x="425046" y="1269"/>
                </a:lnTo>
                <a:lnTo>
                  <a:pt x="414162" y="12700"/>
                </a:lnTo>
                <a:lnTo>
                  <a:pt x="405420" y="25400"/>
                </a:lnTo>
                <a:lnTo>
                  <a:pt x="399092" y="40639"/>
                </a:lnTo>
                <a:lnTo>
                  <a:pt x="395447" y="55880"/>
                </a:lnTo>
                <a:lnTo>
                  <a:pt x="393463" y="58419"/>
                </a:lnTo>
                <a:lnTo>
                  <a:pt x="392445" y="62230"/>
                </a:lnTo>
                <a:lnTo>
                  <a:pt x="391480" y="64769"/>
                </a:lnTo>
                <a:lnTo>
                  <a:pt x="427945" y="64769"/>
                </a:lnTo>
                <a:lnTo>
                  <a:pt x="427804" y="58419"/>
                </a:lnTo>
                <a:lnTo>
                  <a:pt x="441829" y="12700"/>
                </a:lnTo>
                <a:lnTo>
                  <a:pt x="444080" y="6350"/>
                </a:lnTo>
                <a:lnTo>
                  <a:pt x="438290" y="0"/>
                </a:lnTo>
                <a:close/>
              </a:path>
            </a:pathLst>
          </a:custGeom>
          <a:solidFill>
            <a:srgbClr val="A0B544">
              <a:alpha val="5879"/>
            </a:srgbClr>
          </a:solidFill>
        </p:spPr>
        <p:txBody>
          <a:bodyPr wrap="square" lIns="0" tIns="0" rIns="0" bIns="0" rtlCol="0"/>
          <a:lstStyle/>
          <a:p>
            <a:endParaRPr/>
          </a:p>
        </p:txBody>
      </p:sp>
      <p:sp>
        <p:nvSpPr>
          <p:cNvPr id="17" name="bg object 17"/>
          <p:cNvSpPr/>
          <p:nvPr/>
        </p:nvSpPr>
        <p:spPr>
          <a:xfrm>
            <a:off x="3574435" y="0"/>
            <a:ext cx="695960" cy="362585"/>
          </a:xfrm>
          <a:custGeom>
            <a:avLst/>
            <a:gdLst/>
            <a:ahLst/>
            <a:cxnLst/>
            <a:rect l="l" t="t" r="r" b="b"/>
            <a:pathLst>
              <a:path w="695960" h="362585">
                <a:moveTo>
                  <a:pt x="35609" y="0"/>
                </a:moveTo>
                <a:lnTo>
                  <a:pt x="0" y="0"/>
                </a:lnTo>
                <a:lnTo>
                  <a:pt x="12767" y="38884"/>
                </a:lnTo>
                <a:lnTo>
                  <a:pt x="31030" y="85701"/>
                </a:lnTo>
                <a:lnTo>
                  <a:pt x="52339" y="130827"/>
                </a:lnTo>
                <a:lnTo>
                  <a:pt x="77259" y="173816"/>
                </a:lnTo>
                <a:lnTo>
                  <a:pt x="106355" y="214224"/>
                </a:lnTo>
                <a:lnTo>
                  <a:pt x="140193" y="251605"/>
                </a:lnTo>
                <a:lnTo>
                  <a:pt x="179336" y="285515"/>
                </a:lnTo>
                <a:lnTo>
                  <a:pt x="217618" y="311904"/>
                </a:lnTo>
                <a:lnTo>
                  <a:pt x="258697" y="332941"/>
                </a:lnTo>
                <a:lnTo>
                  <a:pt x="302051" y="348482"/>
                </a:lnTo>
                <a:lnTo>
                  <a:pt x="347158" y="358387"/>
                </a:lnTo>
                <a:lnTo>
                  <a:pt x="393495" y="362513"/>
                </a:lnTo>
                <a:lnTo>
                  <a:pt x="444535" y="357360"/>
                </a:lnTo>
                <a:lnTo>
                  <a:pt x="542513" y="336175"/>
                </a:lnTo>
                <a:lnTo>
                  <a:pt x="590869" y="331414"/>
                </a:lnTo>
                <a:lnTo>
                  <a:pt x="692141" y="331414"/>
                </a:lnTo>
                <a:lnTo>
                  <a:pt x="680987" y="319510"/>
                </a:lnTo>
                <a:lnTo>
                  <a:pt x="387810" y="319510"/>
                </a:lnTo>
                <a:lnTo>
                  <a:pt x="348604" y="317014"/>
                </a:lnTo>
                <a:lnTo>
                  <a:pt x="309901" y="309115"/>
                </a:lnTo>
                <a:lnTo>
                  <a:pt x="271358" y="295193"/>
                </a:lnTo>
                <a:lnTo>
                  <a:pt x="232634" y="274631"/>
                </a:lnTo>
                <a:lnTo>
                  <a:pt x="192387" y="245344"/>
                </a:lnTo>
                <a:lnTo>
                  <a:pt x="156416" y="211278"/>
                </a:lnTo>
                <a:lnTo>
                  <a:pt x="124557" y="173255"/>
                </a:lnTo>
                <a:lnTo>
                  <a:pt x="96642" y="132101"/>
                </a:lnTo>
                <a:lnTo>
                  <a:pt x="72508" y="88637"/>
                </a:lnTo>
                <a:lnTo>
                  <a:pt x="51989" y="43689"/>
                </a:lnTo>
                <a:lnTo>
                  <a:pt x="35609" y="0"/>
                </a:lnTo>
                <a:close/>
              </a:path>
              <a:path w="695960" h="362585">
                <a:moveTo>
                  <a:pt x="692141" y="331414"/>
                </a:moveTo>
                <a:lnTo>
                  <a:pt x="590869" y="331414"/>
                </a:lnTo>
                <a:lnTo>
                  <a:pt x="612042" y="332567"/>
                </a:lnTo>
                <a:lnTo>
                  <a:pt x="633370" y="336340"/>
                </a:lnTo>
                <a:lnTo>
                  <a:pt x="654910" y="343199"/>
                </a:lnTo>
                <a:lnTo>
                  <a:pt x="676715" y="353612"/>
                </a:lnTo>
                <a:lnTo>
                  <a:pt x="678592" y="354309"/>
                </a:lnTo>
                <a:lnTo>
                  <a:pt x="680361" y="354632"/>
                </a:lnTo>
                <a:lnTo>
                  <a:pt x="682077" y="354632"/>
                </a:lnTo>
                <a:lnTo>
                  <a:pt x="689019" y="352663"/>
                </a:lnTo>
                <a:lnTo>
                  <a:pt x="693860" y="347567"/>
                </a:lnTo>
                <a:lnTo>
                  <a:pt x="695665" y="340561"/>
                </a:lnTo>
                <a:lnTo>
                  <a:pt x="693498" y="332861"/>
                </a:lnTo>
                <a:lnTo>
                  <a:pt x="692141" y="331414"/>
                </a:lnTo>
                <a:close/>
              </a:path>
              <a:path w="695960" h="362585">
                <a:moveTo>
                  <a:pt x="473889" y="215433"/>
                </a:moveTo>
                <a:lnTo>
                  <a:pt x="420143" y="215433"/>
                </a:lnTo>
                <a:lnTo>
                  <a:pt x="445116" y="238362"/>
                </a:lnTo>
                <a:lnTo>
                  <a:pt x="471210" y="259717"/>
                </a:lnTo>
                <a:lnTo>
                  <a:pt x="498420" y="279413"/>
                </a:lnTo>
                <a:lnTo>
                  <a:pt x="526741" y="297365"/>
                </a:lnTo>
                <a:lnTo>
                  <a:pt x="517839" y="299349"/>
                </a:lnTo>
                <a:lnTo>
                  <a:pt x="472489" y="310054"/>
                </a:lnTo>
                <a:lnTo>
                  <a:pt x="415467" y="318389"/>
                </a:lnTo>
                <a:lnTo>
                  <a:pt x="387810" y="319510"/>
                </a:lnTo>
                <a:lnTo>
                  <a:pt x="680987" y="319510"/>
                </a:lnTo>
                <a:lnTo>
                  <a:pt x="679510" y="317933"/>
                </a:lnTo>
                <a:lnTo>
                  <a:pt x="663029" y="305971"/>
                </a:lnTo>
                <a:lnTo>
                  <a:pt x="644516" y="297347"/>
                </a:lnTo>
                <a:lnTo>
                  <a:pt x="624435" y="292432"/>
                </a:lnTo>
                <a:lnTo>
                  <a:pt x="621487" y="290449"/>
                </a:lnTo>
                <a:lnTo>
                  <a:pt x="617519" y="288465"/>
                </a:lnTo>
                <a:lnTo>
                  <a:pt x="613550" y="287500"/>
                </a:lnTo>
                <a:lnTo>
                  <a:pt x="614704" y="279563"/>
                </a:lnTo>
                <a:lnTo>
                  <a:pt x="596767" y="279563"/>
                </a:lnTo>
                <a:lnTo>
                  <a:pt x="561995" y="265146"/>
                </a:lnTo>
                <a:lnTo>
                  <a:pt x="545147" y="257794"/>
                </a:lnTo>
                <a:lnTo>
                  <a:pt x="528670" y="249965"/>
                </a:lnTo>
                <a:lnTo>
                  <a:pt x="530932" y="236185"/>
                </a:lnTo>
                <a:lnTo>
                  <a:pt x="504005" y="236185"/>
                </a:lnTo>
                <a:lnTo>
                  <a:pt x="500091" y="233182"/>
                </a:lnTo>
                <a:lnTo>
                  <a:pt x="496124" y="231251"/>
                </a:lnTo>
                <a:lnTo>
                  <a:pt x="492155" y="229268"/>
                </a:lnTo>
                <a:lnTo>
                  <a:pt x="473889" y="215433"/>
                </a:lnTo>
                <a:close/>
              </a:path>
              <a:path w="695960" h="362585">
                <a:moveTo>
                  <a:pt x="583684" y="0"/>
                </a:moveTo>
                <a:lnTo>
                  <a:pt x="549189" y="0"/>
                </a:lnTo>
                <a:lnTo>
                  <a:pt x="557990" y="15617"/>
                </a:lnTo>
                <a:lnTo>
                  <a:pt x="574086" y="58541"/>
                </a:lnTo>
                <a:lnTo>
                  <a:pt x="585276" y="113480"/>
                </a:lnTo>
                <a:lnTo>
                  <a:pt x="590253" y="168690"/>
                </a:lnTo>
                <a:lnTo>
                  <a:pt x="592816" y="224082"/>
                </a:lnTo>
                <a:lnTo>
                  <a:pt x="596767" y="279563"/>
                </a:lnTo>
                <a:lnTo>
                  <a:pt x="614704" y="279563"/>
                </a:lnTo>
                <a:lnTo>
                  <a:pt x="620397" y="240385"/>
                </a:lnTo>
                <a:lnTo>
                  <a:pt x="623012" y="192478"/>
                </a:lnTo>
                <a:lnTo>
                  <a:pt x="621194" y="144465"/>
                </a:lnTo>
                <a:lnTo>
                  <a:pt x="614742" y="97032"/>
                </a:lnTo>
                <a:lnTo>
                  <a:pt x="603457" y="50867"/>
                </a:lnTo>
                <a:lnTo>
                  <a:pt x="587136" y="6657"/>
                </a:lnTo>
                <a:lnTo>
                  <a:pt x="583684" y="0"/>
                </a:lnTo>
                <a:close/>
              </a:path>
              <a:path w="695960" h="362585">
                <a:moveTo>
                  <a:pt x="250382" y="219402"/>
                </a:moveTo>
                <a:lnTo>
                  <a:pt x="244485" y="220367"/>
                </a:lnTo>
                <a:lnTo>
                  <a:pt x="241482" y="226319"/>
                </a:lnTo>
                <a:lnTo>
                  <a:pt x="244485" y="231251"/>
                </a:lnTo>
                <a:lnTo>
                  <a:pt x="256220" y="242069"/>
                </a:lnTo>
                <a:lnTo>
                  <a:pt x="271730" y="248826"/>
                </a:lnTo>
                <a:lnTo>
                  <a:pt x="289342" y="252304"/>
                </a:lnTo>
                <a:lnTo>
                  <a:pt x="307381" y="253290"/>
                </a:lnTo>
                <a:lnTo>
                  <a:pt x="315692" y="253290"/>
                </a:lnTo>
                <a:lnTo>
                  <a:pt x="355056" y="248460"/>
                </a:lnTo>
                <a:lnTo>
                  <a:pt x="400425" y="230022"/>
                </a:lnTo>
                <a:lnTo>
                  <a:pt x="402241" y="228678"/>
                </a:lnTo>
                <a:lnTo>
                  <a:pt x="317087" y="228678"/>
                </a:lnTo>
                <a:lnTo>
                  <a:pt x="309248" y="228513"/>
                </a:lnTo>
                <a:lnTo>
                  <a:pt x="301389" y="228041"/>
                </a:lnTo>
                <a:lnTo>
                  <a:pt x="293590" y="227298"/>
                </a:lnTo>
                <a:lnTo>
                  <a:pt x="285932" y="226319"/>
                </a:lnTo>
                <a:lnTo>
                  <a:pt x="277045" y="223157"/>
                </a:lnTo>
                <a:lnTo>
                  <a:pt x="268158" y="221011"/>
                </a:lnTo>
                <a:lnTo>
                  <a:pt x="259270" y="219789"/>
                </a:lnTo>
                <a:lnTo>
                  <a:pt x="250382" y="219402"/>
                </a:lnTo>
                <a:close/>
              </a:path>
              <a:path w="695960" h="362585">
                <a:moveTo>
                  <a:pt x="508723" y="68085"/>
                </a:moveTo>
                <a:lnTo>
                  <a:pt x="501431" y="68085"/>
                </a:lnTo>
                <a:lnTo>
                  <a:pt x="497302" y="70713"/>
                </a:lnTo>
                <a:lnTo>
                  <a:pt x="496124" y="75271"/>
                </a:lnTo>
                <a:lnTo>
                  <a:pt x="494595" y="98846"/>
                </a:lnTo>
                <a:lnTo>
                  <a:pt x="497128" y="123154"/>
                </a:lnTo>
                <a:lnTo>
                  <a:pt x="501130" y="147462"/>
                </a:lnTo>
                <a:lnTo>
                  <a:pt x="504005" y="171037"/>
                </a:lnTo>
                <a:lnTo>
                  <a:pt x="504321" y="183000"/>
                </a:lnTo>
                <a:lnTo>
                  <a:pt x="504344" y="206553"/>
                </a:lnTo>
                <a:lnTo>
                  <a:pt x="504120" y="223157"/>
                </a:lnTo>
                <a:lnTo>
                  <a:pt x="504005" y="236185"/>
                </a:lnTo>
                <a:lnTo>
                  <a:pt x="530932" y="236185"/>
                </a:lnTo>
                <a:lnTo>
                  <a:pt x="531825" y="230749"/>
                </a:lnTo>
                <a:lnTo>
                  <a:pt x="533758" y="211613"/>
                </a:lnTo>
                <a:lnTo>
                  <a:pt x="534387" y="192478"/>
                </a:lnTo>
                <a:lnTo>
                  <a:pt x="533657" y="173986"/>
                </a:lnTo>
                <a:lnTo>
                  <a:pt x="532918" y="148389"/>
                </a:lnTo>
                <a:lnTo>
                  <a:pt x="530802" y="120942"/>
                </a:lnTo>
                <a:lnTo>
                  <a:pt x="525167" y="94601"/>
                </a:lnTo>
                <a:lnTo>
                  <a:pt x="513872" y="72322"/>
                </a:lnTo>
                <a:lnTo>
                  <a:pt x="511833" y="69427"/>
                </a:lnTo>
                <a:lnTo>
                  <a:pt x="508723" y="68085"/>
                </a:lnTo>
                <a:close/>
              </a:path>
              <a:path w="695960" h="362585">
                <a:moveTo>
                  <a:pt x="274078" y="53609"/>
                </a:moveTo>
                <a:lnTo>
                  <a:pt x="239552" y="53609"/>
                </a:lnTo>
                <a:lnTo>
                  <a:pt x="276876" y="87624"/>
                </a:lnTo>
                <a:lnTo>
                  <a:pt x="314667" y="121558"/>
                </a:lnTo>
                <a:lnTo>
                  <a:pt x="390546" y="188785"/>
                </a:lnTo>
                <a:lnTo>
                  <a:pt x="395479" y="193718"/>
                </a:lnTo>
                <a:lnTo>
                  <a:pt x="349434" y="225662"/>
                </a:lnTo>
                <a:lnTo>
                  <a:pt x="320893" y="228678"/>
                </a:lnTo>
                <a:lnTo>
                  <a:pt x="402241" y="228678"/>
                </a:lnTo>
                <a:lnTo>
                  <a:pt x="420143" y="215433"/>
                </a:lnTo>
                <a:lnTo>
                  <a:pt x="473889" y="215433"/>
                </a:lnTo>
                <a:lnTo>
                  <a:pt x="462165" y="206553"/>
                </a:lnTo>
                <a:lnTo>
                  <a:pt x="432718" y="183000"/>
                </a:lnTo>
                <a:lnTo>
                  <a:pt x="403632" y="158894"/>
                </a:lnTo>
                <a:lnTo>
                  <a:pt x="374728" y="134522"/>
                </a:lnTo>
                <a:lnTo>
                  <a:pt x="352046" y="116773"/>
                </a:lnTo>
                <a:lnTo>
                  <a:pt x="355347" y="95056"/>
                </a:lnTo>
                <a:lnTo>
                  <a:pt x="325397" y="95056"/>
                </a:lnTo>
                <a:lnTo>
                  <a:pt x="274078" y="53609"/>
                </a:lnTo>
                <a:close/>
              </a:path>
              <a:path w="695960" h="362585">
                <a:moveTo>
                  <a:pt x="336687" y="0"/>
                </a:moveTo>
                <a:lnTo>
                  <a:pt x="299693" y="0"/>
                </a:lnTo>
                <a:lnTo>
                  <a:pt x="304516" y="10122"/>
                </a:lnTo>
                <a:lnTo>
                  <a:pt x="313547" y="33823"/>
                </a:lnTo>
                <a:lnTo>
                  <a:pt x="317264" y="48139"/>
                </a:lnTo>
                <a:lnTo>
                  <a:pt x="317793" y="50867"/>
                </a:lnTo>
                <a:lnTo>
                  <a:pt x="320196" y="63696"/>
                </a:lnTo>
                <a:lnTo>
                  <a:pt x="322701" y="79374"/>
                </a:lnTo>
                <a:lnTo>
                  <a:pt x="325397" y="95056"/>
                </a:lnTo>
                <a:lnTo>
                  <a:pt x="355347" y="95056"/>
                </a:lnTo>
                <a:lnTo>
                  <a:pt x="355519" y="93924"/>
                </a:lnTo>
                <a:lnTo>
                  <a:pt x="353875" y="69427"/>
                </a:lnTo>
                <a:lnTo>
                  <a:pt x="349081" y="45150"/>
                </a:lnTo>
                <a:lnTo>
                  <a:pt x="343146" y="22992"/>
                </a:lnTo>
                <a:lnTo>
                  <a:pt x="336687" y="0"/>
                </a:lnTo>
                <a:close/>
              </a:path>
              <a:path w="695960" h="362585">
                <a:moveTo>
                  <a:pt x="153330" y="48247"/>
                </a:moveTo>
                <a:lnTo>
                  <a:pt x="145019" y="48247"/>
                </a:lnTo>
                <a:lnTo>
                  <a:pt x="138746" y="49159"/>
                </a:lnTo>
                <a:lnTo>
                  <a:pt x="132956" y="50606"/>
                </a:lnTo>
                <a:lnTo>
                  <a:pt x="127003" y="53609"/>
                </a:lnTo>
                <a:lnTo>
                  <a:pt x="126038" y="60472"/>
                </a:lnTo>
                <a:lnTo>
                  <a:pt x="130005" y="64439"/>
                </a:lnTo>
                <a:lnTo>
                  <a:pt x="135895" y="69005"/>
                </a:lnTo>
                <a:lnTo>
                  <a:pt x="143176" y="71886"/>
                </a:lnTo>
                <a:lnTo>
                  <a:pt x="151352" y="73390"/>
                </a:lnTo>
                <a:lnTo>
                  <a:pt x="159925" y="73823"/>
                </a:lnTo>
                <a:lnTo>
                  <a:pt x="166843" y="73823"/>
                </a:lnTo>
                <a:lnTo>
                  <a:pt x="205986" y="67390"/>
                </a:lnTo>
                <a:lnTo>
                  <a:pt x="213867" y="63474"/>
                </a:lnTo>
                <a:lnTo>
                  <a:pt x="220785" y="60472"/>
                </a:lnTo>
                <a:lnTo>
                  <a:pt x="228667" y="58541"/>
                </a:lnTo>
                <a:lnTo>
                  <a:pt x="232634" y="58541"/>
                </a:lnTo>
                <a:lnTo>
                  <a:pt x="235583" y="57523"/>
                </a:lnTo>
                <a:lnTo>
                  <a:pt x="238533" y="54574"/>
                </a:lnTo>
                <a:lnTo>
                  <a:pt x="239552" y="53609"/>
                </a:lnTo>
                <a:lnTo>
                  <a:pt x="274078" y="53609"/>
                </a:lnTo>
                <a:lnTo>
                  <a:pt x="268434" y="49051"/>
                </a:lnTo>
                <a:lnTo>
                  <a:pt x="162929" y="49051"/>
                </a:lnTo>
                <a:lnTo>
                  <a:pt x="160248" y="48889"/>
                </a:lnTo>
                <a:lnTo>
                  <a:pt x="157620" y="48676"/>
                </a:lnTo>
                <a:lnTo>
                  <a:pt x="155475" y="48407"/>
                </a:lnTo>
                <a:lnTo>
                  <a:pt x="153330" y="48247"/>
                </a:lnTo>
                <a:close/>
              </a:path>
              <a:path w="695960" h="362585">
                <a:moveTo>
                  <a:pt x="207700" y="0"/>
                </a:moveTo>
                <a:lnTo>
                  <a:pt x="177748" y="0"/>
                </a:lnTo>
                <a:lnTo>
                  <a:pt x="220785" y="37791"/>
                </a:lnTo>
                <a:lnTo>
                  <a:pt x="211777" y="39875"/>
                </a:lnTo>
                <a:lnTo>
                  <a:pt x="194145" y="45150"/>
                </a:lnTo>
                <a:lnTo>
                  <a:pt x="186254" y="46691"/>
                </a:lnTo>
                <a:lnTo>
                  <a:pt x="179712" y="48139"/>
                </a:lnTo>
                <a:lnTo>
                  <a:pt x="172688" y="49051"/>
                </a:lnTo>
                <a:lnTo>
                  <a:pt x="268434" y="49051"/>
                </a:lnTo>
                <a:lnTo>
                  <a:pt x="207700" y="0"/>
                </a:lnTo>
                <a:close/>
              </a:path>
            </a:pathLst>
          </a:custGeom>
          <a:solidFill>
            <a:srgbClr val="A0B544">
              <a:alpha val="5879"/>
            </a:srgbClr>
          </a:solidFill>
        </p:spPr>
        <p:txBody>
          <a:bodyPr wrap="square" lIns="0" tIns="0" rIns="0" bIns="0" rtlCol="0"/>
          <a:lstStyle/>
          <a:p>
            <a:endParaRPr/>
          </a:p>
        </p:txBody>
      </p:sp>
      <p:sp>
        <p:nvSpPr>
          <p:cNvPr id="18" name="bg object 18"/>
          <p:cNvSpPr/>
          <p:nvPr/>
        </p:nvSpPr>
        <p:spPr>
          <a:xfrm>
            <a:off x="6731437" y="0"/>
            <a:ext cx="304800" cy="41275"/>
          </a:xfrm>
          <a:custGeom>
            <a:avLst/>
            <a:gdLst/>
            <a:ahLst/>
            <a:cxnLst/>
            <a:rect l="l" t="t" r="r" b="b"/>
            <a:pathLst>
              <a:path w="304800" h="41275">
                <a:moveTo>
                  <a:pt x="85135" y="0"/>
                </a:moveTo>
                <a:lnTo>
                  <a:pt x="0" y="0"/>
                </a:lnTo>
                <a:lnTo>
                  <a:pt x="36120" y="17016"/>
                </a:lnTo>
                <a:lnTo>
                  <a:pt x="81668" y="31702"/>
                </a:lnTo>
                <a:lnTo>
                  <a:pt x="130120" y="39883"/>
                </a:lnTo>
                <a:lnTo>
                  <a:pt x="157842" y="41222"/>
                </a:lnTo>
                <a:lnTo>
                  <a:pt x="196354" y="38617"/>
                </a:lnTo>
                <a:lnTo>
                  <a:pt x="233902" y="30874"/>
                </a:lnTo>
                <a:lnTo>
                  <a:pt x="269921" y="18105"/>
                </a:lnTo>
                <a:lnTo>
                  <a:pt x="284924" y="10284"/>
                </a:lnTo>
                <a:lnTo>
                  <a:pt x="158323" y="10284"/>
                </a:lnTo>
                <a:lnTo>
                  <a:pt x="112337" y="6490"/>
                </a:lnTo>
                <a:lnTo>
                  <a:pt x="85135" y="0"/>
                </a:lnTo>
                <a:close/>
              </a:path>
              <a:path w="304800" h="41275">
                <a:moveTo>
                  <a:pt x="304386" y="0"/>
                </a:moveTo>
                <a:lnTo>
                  <a:pt x="227844" y="0"/>
                </a:lnTo>
                <a:lnTo>
                  <a:pt x="217829" y="3819"/>
                </a:lnTo>
                <a:lnTo>
                  <a:pt x="161702" y="10284"/>
                </a:lnTo>
                <a:lnTo>
                  <a:pt x="284924" y="10284"/>
                </a:lnTo>
                <a:lnTo>
                  <a:pt x="303849" y="419"/>
                </a:lnTo>
                <a:lnTo>
                  <a:pt x="304386" y="0"/>
                </a:lnTo>
                <a:close/>
              </a:path>
            </a:pathLst>
          </a:custGeom>
          <a:solidFill>
            <a:srgbClr val="A0B544">
              <a:alpha val="5879"/>
            </a:srgbClr>
          </a:solidFill>
        </p:spPr>
        <p:txBody>
          <a:bodyPr wrap="square" lIns="0" tIns="0" rIns="0" bIns="0" rtlCol="0"/>
          <a:lstStyle/>
          <a:p>
            <a:endParaRPr/>
          </a:p>
        </p:txBody>
      </p:sp>
      <p:pic>
        <p:nvPicPr>
          <p:cNvPr id="19" name="bg object 19"/>
          <p:cNvPicPr/>
          <p:nvPr/>
        </p:nvPicPr>
        <p:blipFill>
          <a:blip r:embed="rId2" cstate="print"/>
          <a:stretch>
            <a:fillRect/>
          </a:stretch>
        </p:blipFill>
        <p:spPr>
          <a:xfrm>
            <a:off x="0" y="0"/>
            <a:ext cx="9144000" cy="5143500"/>
          </a:xfrm>
          <a:prstGeom prst="rect">
            <a:avLst/>
          </a:prstGeom>
        </p:spPr>
      </p:pic>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4/23/24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866616" y="129539"/>
            <a:ext cx="7410766" cy="513080"/>
          </a:xfrm>
          <a:prstGeom prst="rect">
            <a:avLst/>
          </a:prstGeom>
        </p:spPr>
        <p:txBody>
          <a:bodyPr wrap="square" lIns="0" tIns="0" rIns="0" bIns="0">
            <a:spAutoFit/>
          </a:bodyPr>
          <a:lstStyle>
            <a:lvl1pPr>
              <a:defRPr sz="3200" b="1" i="0">
                <a:solidFill>
                  <a:srgbClr val="32594A"/>
                </a:solidFill>
                <a:latin typeface="Arial"/>
                <a:cs typeface="Arial"/>
              </a:defRPr>
            </a:lvl1pPr>
          </a:lstStyle>
          <a:p>
            <a:endParaRPr/>
          </a:p>
        </p:txBody>
      </p:sp>
      <p:sp>
        <p:nvSpPr>
          <p:cNvPr id="3" name="Holder 3"/>
          <p:cNvSpPr>
            <a:spLocks noGrp="1"/>
          </p:cNvSpPr>
          <p:nvPr>
            <p:ph type="body" idx="1"/>
          </p:nvPr>
        </p:nvSpPr>
        <p:spPr>
          <a:xfrm>
            <a:off x="958175" y="1325371"/>
            <a:ext cx="7627620" cy="2973070"/>
          </a:xfrm>
          <a:prstGeom prst="rect">
            <a:avLst/>
          </a:prstGeom>
        </p:spPr>
        <p:txBody>
          <a:bodyPr wrap="square" lIns="0" tIns="0" rIns="0" bIns="0">
            <a:spAutoFit/>
          </a:bodyPr>
          <a:lstStyle>
            <a:lvl1pPr>
              <a:defRPr sz="4400" b="1" i="0">
                <a:solidFill>
                  <a:srgbClr val="32594A"/>
                </a:solidFill>
                <a:latin typeface="Arial"/>
                <a:cs typeface="Arial"/>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4/23/24</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https://upload.wikimedia.org/wikipedia/commons/thumb/7/72/SVM_margin.png/600px-SVM_margin.png" TargetMode="Externa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655219" y="1504950"/>
            <a:ext cx="7445375" cy="1105944"/>
          </a:xfrm>
          <a:prstGeom prst="rect">
            <a:avLst/>
          </a:prstGeom>
        </p:spPr>
        <p:txBody>
          <a:bodyPr vert="horz" wrap="square" lIns="0" tIns="12700" rIns="0" bIns="0" rtlCol="0">
            <a:spAutoFit/>
          </a:bodyPr>
          <a:lstStyle/>
          <a:p>
            <a:pPr marL="12700" marR="5080" algn="ctr">
              <a:lnSpc>
                <a:spcPct val="116100"/>
              </a:lnSpc>
              <a:spcBef>
                <a:spcPts val="100"/>
              </a:spcBef>
            </a:pPr>
            <a:r>
              <a:rPr sz="3200" spc="-5" dirty="0"/>
              <a:t>DETECTING PLANT </a:t>
            </a:r>
            <a:r>
              <a:rPr sz="3200" dirty="0"/>
              <a:t>GROWTH </a:t>
            </a:r>
            <a:r>
              <a:rPr sz="3200" spc="-5" dirty="0"/>
              <a:t>STAGES</a:t>
            </a:r>
            <a:r>
              <a:rPr sz="3200" spc="-15" dirty="0"/>
              <a:t> </a:t>
            </a:r>
            <a:r>
              <a:rPr sz="3200" dirty="0"/>
              <a:t>BY</a:t>
            </a:r>
            <a:r>
              <a:rPr sz="3200" spc="-15" dirty="0"/>
              <a:t> </a:t>
            </a:r>
            <a:r>
              <a:rPr sz="3200" spc="-5" dirty="0"/>
              <a:t>MACHINE</a:t>
            </a:r>
            <a:r>
              <a:rPr sz="3200" spc="-10" dirty="0"/>
              <a:t> </a:t>
            </a:r>
            <a:r>
              <a:rPr sz="3200" spc="-5" dirty="0"/>
              <a:t>LEARNING</a:t>
            </a:r>
            <a:endParaRPr sz="3200" spc="-30" dirty="0">
              <a:solidFill>
                <a:srgbClr val="A0B544"/>
              </a:solidFill>
            </a:endParaRPr>
          </a:p>
        </p:txBody>
      </p:sp>
      <p:sp>
        <p:nvSpPr>
          <p:cNvPr id="3" name="object 3"/>
          <p:cNvSpPr txBox="1"/>
          <p:nvPr/>
        </p:nvSpPr>
        <p:spPr>
          <a:xfrm>
            <a:off x="3242093" y="3257550"/>
            <a:ext cx="2659814" cy="289823"/>
          </a:xfrm>
          <a:prstGeom prst="rect">
            <a:avLst/>
          </a:prstGeom>
        </p:spPr>
        <p:txBody>
          <a:bodyPr vert="horz" wrap="square" lIns="0" tIns="12700" rIns="0" bIns="0" rtlCol="0">
            <a:spAutoFit/>
          </a:bodyPr>
          <a:lstStyle/>
          <a:p>
            <a:pPr marL="12700" algn="ctr">
              <a:lnSpc>
                <a:spcPct val="100000"/>
              </a:lnSpc>
              <a:spcBef>
                <a:spcPts val="100"/>
              </a:spcBef>
            </a:pPr>
            <a:r>
              <a:rPr lang="en-US" dirty="0">
                <a:latin typeface="NimbusRomNo9L"/>
              </a:rPr>
              <a:t>A0279396E - </a:t>
            </a:r>
            <a:r>
              <a:rPr dirty="0">
                <a:latin typeface="NimbusRomNo9L"/>
              </a:rPr>
              <a:t>Wu Yutong</a:t>
            </a:r>
          </a:p>
        </p:txBody>
      </p:sp>
      <p:sp>
        <p:nvSpPr>
          <p:cNvPr id="4" name="object 4"/>
          <p:cNvSpPr txBox="1"/>
          <p:nvPr/>
        </p:nvSpPr>
        <p:spPr>
          <a:xfrm>
            <a:off x="7356195" y="919988"/>
            <a:ext cx="875030" cy="299720"/>
          </a:xfrm>
          <a:prstGeom prst="rect">
            <a:avLst/>
          </a:prstGeom>
        </p:spPr>
        <p:txBody>
          <a:bodyPr vert="horz" wrap="square" lIns="0" tIns="12700" rIns="0" bIns="0" rtlCol="0">
            <a:spAutoFit/>
          </a:bodyPr>
          <a:lstStyle/>
          <a:p>
            <a:pPr marL="12700">
              <a:lnSpc>
                <a:spcPct val="100000"/>
              </a:lnSpc>
              <a:spcBef>
                <a:spcPts val="100"/>
              </a:spcBef>
            </a:pPr>
            <a:r>
              <a:rPr sz="1800" b="1" spc="-5" dirty="0">
                <a:solidFill>
                  <a:srgbClr val="048F77"/>
                </a:solidFill>
                <a:latin typeface="Arial"/>
                <a:cs typeface="Arial"/>
              </a:rPr>
              <a:t>EE</a:t>
            </a:r>
            <a:r>
              <a:rPr sz="1800" b="1" spc="-15" dirty="0">
                <a:solidFill>
                  <a:srgbClr val="048F77"/>
                </a:solidFill>
                <a:latin typeface="Arial"/>
                <a:cs typeface="Arial"/>
              </a:rPr>
              <a:t>5</a:t>
            </a:r>
            <a:r>
              <a:rPr sz="1800" b="1" spc="120" dirty="0">
                <a:solidFill>
                  <a:srgbClr val="048F77"/>
                </a:solidFill>
                <a:latin typeface="Arial"/>
                <a:cs typeface="Arial"/>
              </a:rPr>
              <a:t>00</a:t>
            </a:r>
            <a:r>
              <a:rPr sz="1800" b="1" spc="50" dirty="0">
                <a:solidFill>
                  <a:srgbClr val="048F77"/>
                </a:solidFill>
                <a:latin typeface="Arial"/>
                <a:cs typeface="Arial"/>
              </a:rPr>
              <a:t>3</a:t>
            </a:r>
            <a:endParaRPr sz="1800" dirty="0">
              <a:latin typeface="Arial"/>
              <a:cs typeface="Arial"/>
            </a:endParaRPr>
          </a:p>
        </p:txBody>
      </p:sp>
      <p:sp>
        <p:nvSpPr>
          <p:cNvPr id="6" name="文本框 5">
            <a:extLst>
              <a:ext uri="{FF2B5EF4-FFF2-40B4-BE49-F238E27FC236}">
                <a16:creationId xmlns:a16="http://schemas.microsoft.com/office/drawing/2014/main" id="{8378ABB2-BF5D-7506-41E4-6BE6BBB6C896}"/>
              </a:ext>
            </a:extLst>
          </p:cNvPr>
          <p:cNvSpPr txBox="1"/>
          <p:nvPr/>
        </p:nvSpPr>
        <p:spPr>
          <a:xfrm>
            <a:off x="2209800" y="3648240"/>
            <a:ext cx="4993995" cy="369332"/>
          </a:xfrm>
          <a:prstGeom prst="rect">
            <a:avLst/>
          </a:prstGeom>
          <a:noFill/>
        </p:spPr>
        <p:txBody>
          <a:bodyPr wrap="square">
            <a:spAutoFit/>
          </a:bodyPr>
          <a:lstStyle/>
          <a:p>
            <a:pPr algn="ctr"/>
            <a:r>
              <a:rPr lang="en" altLang="zh-CN" sz="1800" dirty="0">
                <a:effectLst/>
                <a:latin typeface="NimbusRomNo9L"/>
              </a:rPr>
              <a:t>Dept of Electrical &amp; Computer Engineering, NUS </a:t>
            </a:r>
            <a:endParaRPr lang="en"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460575"/>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1790700" y="476594"/>
            <a:ext cx="5791200" cy="997709"/>
          </a:xfrm>
          <a:prstGeom prst="rect">
            <a:avLst/>
          </a:prstGeom>
        </p:spPr>
        <p:txBody>
          <a:bodyPr vert="horz" wrap="square" lIns="0" tIns="12700" rIns="0" bIns="0" rtlCol="0">
            <a:spAutoFit/>
          </a:bodyPr>
          <a:lstStyle/>
          <a:p>
            <a:pPr marL="12700">
              <a:spcBef>
                <a:spcPts val="100"/>
              </a:spcBef>
            </a:pPr>
            <a:r>
              <a:rPr lang="en" altLang="zh-CN" spc="-85" dirty="0"/>
              <a:t>Lettuce Growth Stages Dataset </a:t>
            </a:r>
            <a:br>
              <a:rPr lang="en" altLang="zh-CN" dirty="0"/>
            </a:br>
            <a:endParaRPr spc="60" dirty="0"/>
          </a:p>
        </p:txBody>
      </p:sp>
      <p:sp>
        <p:nvSpPr>
          <p:cNvPr id="7" name="object 7"/>
          <p:cNvSpPr txBox="1"/>
          <p:nvPr/>
        </p:nvSpPr>
        <p:spPr>
          <a:xfrm>
            <a:off x="938098" y="1250321"/>
            <a:ext cx="7696200" cy="1096454"/>
          </a:xfrm>
          <a:prstGeom prst="rect">
            <a:avLst/>
          </a:prstGeom>
        </p:spPr>
        <p:txBody>
          <a:bodyPr vert="horz" wrap="square" lIns="0" tIns="19050" rIns="0" bIns="0" rtlCol="0">
            <a:spAutoFit/>
          </a:bodyPr>
          <a:lstStyle/>
          <a:p>
            <a:r>
              <a:rPr lang="en" altLang="zh-CN" sz="1400" spc="45" dirty="0">
                <a:solidFill>
                  <a:srgbClr val="343434"/>
                </a:solidFill>
                <a:latin typeface="Tahoma"/>
                <a:cs typeface="Tahoma"/>
              </a:rPr>
              <a:t>The existing dataset on the growth stage of lettuce is insufficient to meet the data requirements of this project. In order to improve the dataset, the final dataset consists of self-grown hydroponic lettuce and Online Challenge Lettuce Images from open source 3rd Autonomous Greenhouse Challenge.</a:t>
            </a:r>
          </a:p>
          <a:p>
            <a:endParaRPr lang="en" altLang="zh-CN" sz="1400" spc="45" dirty="0">
              <a:solidFill>
                <a:srgbClr val="343434"/>
              </a:solidFill>
              <a:latin typeface="Tahoma"/>
              <a:cs typeface="Tahoma"/>
            </a:endParaRPr>
          </a:p>
        </p:txBody>
      </p:sp>
      <p:pic>
        <p:nvPicPr>
          <p:cNvPr id="8" name="图片 7">
            <a:extLst>
              <a:ext uri="{FF2B5EF4-FFF2-40B4-BE49-F238E27FC236}">
                <a16:creationId xmlns:a16="http://schemas.microsoft.com/office/drawing/2014/main" id="{0BABB535-A5D9-78C1-A9E9-10F240418D80}"/>
              </a:ext>
            </a:extLst>
          </p:cNvPr>
          <p:cNvPicPr>
            <a:picLocks noChangeAspect="1"/>
          </p:cNvPicPr>
          <p:nvPr/>
        </p:nvPicPr>
        <p:blipFill>
          <a:blip r:embed="rId4"/>
          <a:stretch>
            <a:fillRect/>
          </a:stretch>
        </p:blipFill>
        <p:spPr>
          <a:xfrm>
            <a:off x="861898" y="2346775"/>
            <a:ext cx="7772400" cy="1913624"/>
          </a:xfrm>
          <a:prstGeom prst="rect">
            <a:avLst/>
          </a:prstGeom>
        </p:spPr>
      </p:pic>
    </p:spTree>
    <p:extLst>
      <p:ext uri="{BB962C8B-B14F-4D97-AF65-F5344CB8AC3E}">
        <p14:creationId xmlns:p14="http://schemas.microsoft.com/office/powerpoint/2010/main" val="7579031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460575"/>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1890598" y="460156"/>
            <a:ext cx="5791200" cy="997709"/>
          </a:xfrm>
          <a:prstGeom prst="rect">
            <a:avLst/>
          </a:prstGeom>
        </p:spPr>
        <p:txBody>
          <a:bodyPr vert="horz" wrap="square" lIns="0" tIns="12700" rIns="0" bIns="0" rtlCol="0">
            <a:spAutoFit/>
          </a:bodyPr>
          <a:lstStyle/>
          <a:p>
            <a:pPr marL="12700">
              <a:spcBef>
                <a:spcPts val="100"/>
              </a:spcBef>
            </a:pPr>
            <a:r>
              <a:rPr lang="en" altLang="zh-CN" spc="-85" dirty="0"/>
              <a:t>Abnormal Leaves Dataset </a:t>
            </a:r>
            <a:br>
              <a:rPr lang="en" altLang="zh-CN" dirty="0"/>
            </a:br>
            <a:endParaRPr spc="60" dirty="0"/>
          </a:p>
        </p:txBody>
      </p:sp>
      <p:sp>
        <p:nvSpPr>
          <p:cNvPr id="7" name="object 7"/>
          <p:cNvSpPr txBox="1"/>
          <p:nvPr/>
        </p:nvSpPr>
        <p:spPr>
          <a:xfrm>
            <a:off x="938098" y="1250321"/>
            <a:ext cx="7696200" cy="881010"/>
          </a:xfrm>
          <a:prstGeom prst="rect">
            <a:avLst/>
          </a:prstGeom>
        </p:spPr>
        <p:txBody>
          <a:bodyPr vert="horz" wrap="square" lIns="0" tIns="19050" rIns="0" bIns="0" rtlCol="0">
            <a:spAutoFit/>
          </a:bodyPr>
          <a:lstStyle/>
          <a:p>
            <a:r>
              <a:rPr lang="en" altLang="zh-CN" sz="1400" spc="45" dirty="0">
                <a:solidFill>
                  <a:srgbClr val="343434"/>
                </a:solidFill>
                <a:latin typeface="Tahoma"/>
                <a:cs typeface="Tahoma"/>
              </a:rPr>
              <a:t>Use the Lettuce NPK dataset which contains the following categories of Diseased lettuce: Fully Nutritional(’FN’), Nitrogen Deficient(’-N’), Phosphorus Deficient(’-P’) and Potassium Deficient(’-K’). </a:t>
            </a:r>
          </a:p>
          <a:p>
            <a:endParaRPr lang="en" altLang="zh-CN" sz="1400" spc="45" dirty="0">
              <a:solidFill>
                <a:srgbClr val="343434"/>
              </a:solidFill>
              <a:latin typeface="Tahoma"/>
              <a:cs typeface="Tahoma"/>
            </a:endParaRPr>
          </a:p>
        </p:txBody>
      </p:sp>
      <p:pic>
        <p:nvPicPr>
          <p:cNvPr id="9" name="图片 8">
            <a:extLst>
              <a:ext uri="{FF2B5EF4-FFF2-40B4-BE49-F238E27FC236}">
                <a16:creationId xmlns:a16="http://schemas.microsoft.com/office/drawing/2014/main" id="{E362922C-341D-56B2-2B71-7C047CFE55A6}"/>
              </a:ext>
            </a:extLst>
          </p:cNvPr>
          <p:cNvPicPr>
            <a:picLocks noChangeAspect="1"/>
          </p:cNvPicPr>
          <p:nvPr/>
        </p:nvPicPr>
        <p:blipFill>
          <a:blip r:embed="rId4"/>
          <a:stretch>
            <a:fillRect/>
          </a:stretch>
        </p:blipFill>
        <p:spPr>
          <a:xfrm>
            <a:off x="990600" y="2131331"/>
            <a:ext cx="7772400" cy="1347086"/>
          </a:xfrm>
          <a:prstGeom prst="rect">
            <a:avLst/>
          </a:prstGeom>
        </p:spPr>
      </p:pic>
      <p:sp>
        <p:nvSpPr>
          <p:cNvPr id="10" name="object 11">
            <a:extLst>
              <a:ext uri="{FF2B5EF4-FFF2-40B4-BE49-F238E27FC236}">
                <a16:creationId xmlns:a16="http://schemas.microsoft.com/office/drawing/2014/main" id="{8765CC56-A144-099A-04F2-5E8FD1E03D0D}"/>
              </a:ext>
            </a:extLst>
          </p:cNvPr>
          <p:cNvSpPr txBox="1"/>
          <p:nvPr/>
        </p:nvSpPr>
        <p:spPr>
          <a:xfrm>
            <a:off x="990600" y="4541939"/>
            <a:ext cx="7913552" cy="681149"/>
          </a:xfrm>
          <a:prstGeom prst="rect">
            <a:avLst/>
          </a:prstGeom>
        </p:spPr>
        <p:txBody>
          <a:bodyPr vert="horz" wrap="square" lIns="0" tIns="9525" rIns="0" bIns="0" rtlCol="0">
            <a:spAutoFit/>
          </a:bodyPr>
          <a:lstStyle/>
          <a:p>
            <a:pPr marL="12700" marR="5080">
              <a:lnSpc>
                <a:spcPct val="101400"/>
              </a:lnSpc>
              <a:spcBef>
                <a:spcPts val="75"/>
              </a:spcBef>
            </a:pPr>
            <a:r>
              <a:rPr sz="1400" b="1" spc="-10" dirty="0">
                <a:latin typeface="Calibri"/>
                <a:cs typeface="Calibri"/>
              </a:rPr>
              <a:t>Reference:</a:t>
            </a:r>
            <a:r>
              <a:rPr lang="en-US" sz="1400" b="1" spc="-10" dirty="0">
                <a:latin typeface="Calibri"/>
                <a:cs typeface="Calibri"/>
              </a:rPr>
              <a:t> </a:t>
            </a:r>
            <a:r>
              <a:rPr lang="en" altLang="zh-CN" sz="1400" spc="-5" dirty="0">
                <a:latin typeface="Calibri"/>
                <a:cs typeface="Calibri"/>
              </a:rPr>
              <a:t>Ramimalik782.(2023).</a:t>
            </a:r>
            <a:r>
              <a:rPr lang="en" altLang="zh-CN" sz="1400" spc="-5" dirty="0" err="1">
                <a:latin typeface="Calibri"/>
                <a:cs typeface="Calibri"/>
              </a:rPr>
              <a:t>LettuceNPKDataset.RetrievedfromKaggle</a:t>
            </a:r>
            <a:r>
              <a:rPr lang="en" altLang="zh-CN" sz="1400" spc="-5" dirty="0">
                <a:latin typeface="Calibri"/>
                <a:cs typeface="Calibri"/>
              </a:rPr>
              <a:t>:</a:t>
            </a:r>
          </a:p>
          <a:p>
            <a:pPr marL="12700" marR="5080">
              <a:lnSpc>
                <a:spcPct val="101400"/>
              </a:lnSpc>
              <a:spcBef>
                <a:spcPts val="75"/>
              </a:spcBef>
            </a:pPr>
            <a:r>
              <a:rPr lang="en" altLang="zh-CN" sz="1400" spc="-5" dirty="0">
                <a:latin typeface="Calibri"/>
                <a:cs typeface="Calibri"/>
              </a:rPr>
              <a:t>https://</a:t>
            </a:r>
            <a:r>
              <a:rPr lang="en" altLang="zh-CN" sz="1400" spc="-5" dirty="0" err="1">
                <a:latin typeface="Calibri"/>
                <a:cs typeface="Calibri"/>
              </a:rPr>
              <a:t>www.kaggle.com</a:t>
            </a:r>
            <a:r>
              <a:rPr lang="en" altLang="zh-CN" sz="1400" spc="-5" dirty="0">
                <a:latin typeface="Calibri"/>
                <a:cs typeface="Calibri"/>
              </a:rPr>
              <a:t>/datasets/</a:t>
            </a:r>
            <a:r>
              <a:rPr lang="en" altLang="zh-CN" sz="1400" spc="-5" dirty="0" err="1">
                <a:latin typeface="Calibri"/>
                <a:cs typeface="Calibri"/>
              </a:rPr>
              <a:t>baronn</a:t>
            </a:r>
            <a:r>
              <a:rPr lang="en" altLang="zh-CN" sz="1400" spc="-5" dirty="0">
                <a:latin typeface="Calibri"/>
                <a:cs typeface="Calibri"/>
              </a:rPr>
              <a:t>/lettuce- </a:t>
            </a:r>
            <a:r>
              <a:rPr lang="en" altLang="zh-CN" sz="1400" spc="-5" dirty="0" err="1">
                <a:latin typeface="Calibri"/>
                <a:cs typeface="Calibri"/>
              </a:rPr>
              <a:t>npk</a:t>
            </a:r>
            <a:r>
              <a:rPr lang="en" altLang="zh-CN" sz="1400" spc="-5" dirty="0">
                <a:latin typeface="Calibri"/>
                <a:cs typeface="Calibri"/>
              </a:rPr>
              <a:t>-dataset </a:t>
            </a:r>
          </a:p>
          <a:p>
            <a:pPr marL="12700" marR="5080">
              <a:lnSpc>
                <a:spcPct val="101400"/>
              </a:lnSpc>
              <a:spcBef>
                <a:spcPts val="75"/>
              </a:spcBef>
            </a:pPr>
            <a:endParaRPr sz="1400" dirty="0">
              <a:latin typeface="Calibri"/>
              <a:cs typeface="Calibri"/>
            </a:endParaRPr>
          </a:p>
        </p:txBody>
      </p:sp>
    </p:spTree>
    <p:extLst>
      <p:ext uri="{BB962C8B-B14F-4D97-AF65-F5344CB8AC3E}">
        <p14:creationId xmlns:p14="http://schemas.microsoft.com/office/powerpoint/2010/main" val="3708955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9011" y="1234601"/>
            <a:ext cx="455930" cy="607060"/>
          </a:xfrm>
          <a:custGeom>
            <a:avLst/>
            <a:gdLst/>
            <a:ahLst/>
            <a:cxnLst/>
            <a:rect l="l" t="t" r="r" b="b"/>
            <a:pathLst>
              <a:path w="455930" h="607060">
                <a:moveTo>
                  <a:pt x="450837" y="0"/>
                </a:moveTo>
                <a:lnTo>
                  <a:pt x="440381" y="0"/>
                </a:lnTo>
                <a:lnTo>
                  <a:pt x="438183" y="2539"/>
                </a:lnTo>
                <a:lnTo>
                  <a:pt x="437164" y="5080"/>
                </a:lnTo>
                <a:lnTo>
                  <a:pt x="435233" y="7620"/>
                </a:lnTo>
                <a:lnTo>
                  <a:pt x="433249" y="10160"/>
                </a:lnTo>
                <a:lnTo>
                  <a:pt x="387039" y="21589"/>
                </a:lnTo>
                <a:lnTo>
                  <a:pt x="340326" y="34289"/>
                </a:lnTo>
                <a:lnTo>
                  <a:pt x="248059" y="64770"/>
                </a:lnTo>
                <a:lnTo>
                  <a:pt x="203837" y="83820"/>
                </a:lnTo>
                <a:lnTo>
                  <a:pt x="161777" y="106680"/>
                </a:lnTo>
                <a:lnTo>
                  <a:pt x="122545" y="133350"/>
                </a:lnTo>
                <a:lnTo>
                  <a:pt x="86807" y="165100"/>
                </a:lnTo>
                <a:lnTo>
                  <a:pt x="55228" y="203200"/>
                </a:lnTo>
                <a:lnTo>
                  <a:pt x="31050" y="241300"/>
                </a:lnTo>
                <a:lnTo>
                  <a:pt x="13539" y="283210"/>
                </a:lnTo>
                <a:lnTo>
                  <a:pt x="3064" y="327660"/>
                </a:lnTo>
                <a:lnTo>
                  <a:pt x="0" y="372110"/>
                </a:lnTo>
                <a:lnTo>
                  <a:pt x="6359" y="417830"/>
                </a:lnTo>
                <a:lnTo>
                  <a:pt x="17505" y="462280"/>
                </a:lnTo>
                <a:lnTo>
                  <a:pt x="26850" y="505460"/>
                </a:lnTo>
                <a:lnTo>
                  <a:pt x="27805" y="548639"/>
                </a:lnTo>
                <a:lnTo>
                  <a:pt x="13780" y="594360"/>
                </a:lnTo>
                <a:lnTo>
                  <a:pt x="11528" y="600710"/>
                </a:lnTo>
                <a:lnTo>
                  <a:pt x="17319" y="607060"/>
                </a:lnTo>
                <a:lnTo>
                  <a:pt x="28472" y="607060"/>
                </a:lnTo>
                <a:lnTo>
                  <a:pt x="30563" y="605789"/>
                </a:lnTo>
                <a:lnTo>
                  <a:pt x="41446" y="594360"/>
                </a:lnTo>
                <a:lnTo>
                  <a:pt x="50188" y="581660"/>
                </a:lnTo>
                <a:lnTo>
                  <a:pt x="56517" y="566420"/>
                </a:lnTo>
                <a:lnTo>
                  <a:pt x="60161" y="551180"/>
                </a:lnTo>
                <a:lnTo>
                  <a:pt x="62145" y="548639"/>
                </a:lnTo>
                <a:lnTo>
                  <a:pt x="63164" y="544830"/>
                </a:lnTo>
                <a:lnTo>
                  <a:pt x="64129" y="542289"/>
                </a:lnTo>
                <a:lnTo>
                  <a:pt x="193567" y="542289"/>
                </a:lnTo>
                <a:lnTo>
                  <a:pt x="231362" y="534670"/>
                </a:lnTo>
                <a:lnTo>
                  <a:pt x="248420" y="528320"/>
                </a:lnTo>
                <a:lnTo>
                  <a:pt x="70027" y="528320"/>
                </a:lnTo>
                <a:lnTo>
                  <a:pt x="80161" y="501650"/>
                </a:lnTo>
                <a:lnTo>
                  <a:pt x="85590" y="487680"/>
                </a:lnTo>
                <a:lnTo>
                  <a:pt x="91743" y="474980"/>
                </a:lnTo>
                <a:lnTo>
                  <a:pt x="54263" y="474980"/>
                </a:lnTo>
                <a:lnTo>
                  <a:pt x="53298" y="467360"/>
                </a:lnTo>
                <a:lnTo>
                  <a:pt x="49330" y="455930"/>
                </a:lnTo>
                <a:lnTo>
                  <a:pt x="36539" y="400050"/>
                </a:lnTo>
                <a:lnTo>
                  <a:pt x="33546" y="347980"/>
                </a:lnTo>
                <a:lnTo>
                  <a:pt x="42385" y="295910"/>
                </a:lnTo>
                <a:lnTo>
                  <a:pt x="65094" y="243839"/>
                </a:lnTo>
                <a:lnTo>
                  <a:pt x="91815" y="207010"/>
                </a:lnTo>
                <a:lnTo>
                  <a:pt x="123833" y="172720"/>
                </a:lnTo>
                <a:lnTo>
                  <a:pt x="160062" y="143510"/>
                </a:lnTo>
                <a:lnTo>
                  <a:pt x="199415" y="119380"/>
                </a:lnTo>
                <a:lnTo>
                  <a:pt x="240807" y="97789"/>
                </a:lnTo>
                <a:lnTo>
                  <a:pt x="285960" y="80010"/>
                </a:lnTo>
                <a:lnTo>
                  <a:pt x="377754" y="49530"/>
                </a:lnTo>
                <a:lnTo>
                  <a:pt x="422365" y="31750"/>
                </a:lnTo>
                <a:lnTo>
                  <a:pt x="451739" y="31750"/>
                </a:lnTo>
                <a:lnTo>
                  <a:pt x="454966" y="10160"/>
                </a:lnTo>
                <a:lnTo>
                  <a:pt x="455609" y="3810"/>
                </a:lnTo>
                <a:lnTo>
                  <a:pt x="450837" y="0"/>
                </a:lnTo>
                <a:close/>
              </a:path>
              <a:path w="455930" h="607060">
                <a:moveTo>
                  <a:pt x="193567" y="542289"/>
                </a:moveTo>
                <a:lnTo>
                  <a:pt x="64129" y="542289"/>
                </a:lnTo>
                <a:lnTo>
                  <a:pt x="80259" y="544830"/>
                </a:lnTo>
                <a:lnTo>
                  <a:pt x="112900" y="547370"/>
                </a:lnTo>
                <a:lnTo>
                  <a:pt x="129331" y="547370"/>
                </a:lnTo>
                <a:lnTo>
                  <a:pt x="180968" y="544830"/>
                </a:lnTo>
                <a:lnTo>
                  <a:pt x="193567" y="542289"/>
                </a:lnTo>
                <a:close/>
              </a:path>
              <a:path w="455930" h="607060">
                <a:moveTo>
                  <a:pt x="451739" y="31750"/>
                </a:moveTo>
                <a:lnTo>
                  <a:pt x="422365" y="31750"/>
                </a:lnTo>
                <a:lnTo>
                  <a:pt x="415199" y="60960"/>
                </a:lnTo>
                <a:lnTo>
                  <a:pt x="413189" y="90170"/>
                </a:lnTo>
                <a:lnTo>
                  <a:pt x="413136" y="97789"/>
                </a:lnTo>
                <a:lnTo>
                  <a:pt x="413776" y="124460"/>
                </a:lnTo>
                <a:lnTo>
                  <a:pt x="415448" y="152400"/>
                </a:lnTo>
                <a:lnTo>
                  <a:pt x="415858" y="189230"/>
                </a:lnTo>
                <a:lnTo>
                  <a:pt x="413491" y="257810"/>
                </a:lnTo>
                <a:lnTo>
                  <a:pt x="405751" y="311150"/>
                </a:lnTo>
                <a:lnTo>
                  <a:pt x="390782" y="361950"/>
                </a:lnTo>
                <a:lnTo>
                  <a:pt x="366821" y="410210"/>
                </a:lnTo>
                <a:lnTo>
                  <a:pt x="333047" y="450850"/>
                </a:lnTo>
                <a:lnTo>
                  <a:pt x="291130" y="482600"/>
                </a:lnTo>
                <a:lnTo>
                  <a:pt x="242738" y="505460"/>
                </a:lnTo>
                <a:lnTo>
                  <a:pt x="199668" y="515620"/>
                </a:lnTo>
                <a:lnTo>
                  <a:pt x="156403" y="520700"/>
                </a:lnTo>
                <a:lnTo>
                  <a:pt x="113127" y="523239"/>
                </a:lnTo>
                <a:lnTo>
                  <a:pt x="70027" y="528320"/>
                </a:lnTo>
                <a:lnTo>
                  <a:pt x="248420" y="528320"/>
                </a:lnTo>
                <a:lnTo>
                  <a:pt x="279125" y="516889"/>
                </a:lnTo>
                <a:lnTo>
                  <a:pt x="322872" y="492760"/>
                </a:lnTo>
                <a:lnTo>
                  <a:pt x="361214" y="459739"/>
                </a:lnTo>
                <a:lnTo>
                  <a:pt x="392766" y="417830"/>
                </a:lnTo>
                <a:lnTo>
                  <a:pt x="415352" y="370839"/>
                </a:lnTo>
                <a:lnTo>
                  <a:pt x="430528" y="321310"/>
                </a:lnTo>
                <a:lnTo>
                  <a:pt x="439411" y="270510"/>
                </a:lnTo>
                <a:lnTo>
                  <a:pt x="443027" y="218439"/>
                </a:lnTo>
                <a:lnTo>
                  <a:pt x="442922" y="207010"/>
                </a:lnTo>
                <a:lnTo>
                  <a:pt x="442703" y="195580"/>
                </a:lnTo>
                <a:lnTo>
                  <a:pt x="442603" y="191770"/>
                </a:lnTo>
                <a:lnTo>
                  <a:pt x="440627" y="143510"/>
                </a:lnTo>
                <a:lnTo>
                  <a:pt x="440167" y="118110"/>
                </a:lnTo>
                <a:lnTo>
                  <a:pt x="441921" y="90170"/>
                </a:lnTo>
                <a:lnTo>
                  <a:pt x="446078" y="63500"/>
                </a:lnTo>
                <a:lnTo>
                  <a:pt x="450979" y="36830"/>
                </a:lnTo>
                <a:lnTo>
                  <a:pt x="451739" y="31750"/>
                </a:lnTo>
                <a:close/>
              </a:path>
              <a:path w="455930" h="607060">
                <a:moveTo>
                  <a:pt x="105095" y="251460"/>
                </a:moveTo>
                <a:lnTo>
                  <a:pt x="100483" y="251460"/>
                </a:lnTo>
                <a:lnTo>
                  <a:pt x="99679" y="252730"/>
                </a:lnTo>
                <a:lnTo>
                  <a:pt x="89577" y="265430"/>
                </a:lnTo>
                <a:lnTo>
                  <a:pt x="84853" y="283210"/>
                </a:lnTo>
                <a:lnTo>
                  <a:pt x="83957" y="300989"/>
                </a:lnTo>
                <a:lnTo>
                  <a:pt x="83906" y="304800"/>
                </a:lnTo>
                <a:lnTo>
                  <a:pt x="84826" y="320039"/>
                </a:lnTo>
                <a:lnTo>
                  <a:pt x="88532" y="339089"/>
                </a:lnTo>
                <a:lnTo>
                  <a:pt x="95088" y="356870"/>
                </a:lnTo>
                <a:lnTo>
                  <a:pt x="104409" y="373380"/>
                </a:lnTo>
                <a:lnTo>
                  <a:pt x="116409" y="389889"/>
                </a:lnTo>
                <a:lnTo>
                  <a:pt x="99218" y="408939"/>
                </a:lnTo>
                <a:lnTo>
                  <a:pt x="83124" y="430530"/>
                </a:lnTo>
                <a:lnTo>
                  <a:pt x="68136" y="452120"/>
                </a:lnTo>
                <a:lnTo>
                  <a:pt x="54263" y="474980"/>
                </a:lnTo>
                <a:lnTo>
                  <a:pt x="91743" y="474980"/>
                </a:lnTo>
                <a:lnTo>
                  <a:pt x="101318" y="476250"/>
                </a:lnTo>
                <a:lnTo>
                  <a:pt x="110913" y="476250"/>
                </a:lnTo>
                <a:lnTo>
                  <a:pt x="120547" y="477520"/>
                </a:lnTo>
                <a:lnTo>
                  <a:pt x="144613" y="477520"/>
                </a:lnTo>
                <a:lnTo>
                  <a:pt x="151959" y="476250"/>
                </a:lnTo>
                <a:lnTo>
                  <a:pt x="171516" y="474980"/>
                </a:lnTo>
                <a:lnTo>
                  <a:pt x="192918" y="472439"/>
                </a:lnTo>
                <a:lnTo>
                  <a:pt x="213586" y="467360"/>
                </a:lnTo>
                <a:lnTo>
                  <a:pt x="230941" y="458470"/>
                </a:lnTo>
                <a:lnTo>
                  <a:pt x="235874" y="454660"/>
                </a:lnTo>
                <a:lnTo>
                  <a:pt x="102628" y="454660"/>
                </a:lnTo>
                <a:lnTo>
                  <a:pt x="104612" y="452120"/>
                </a:lnTo>
                <a:lnTo>
                  <a:pt x="105577" y="448310"/>
                </a:lnTo>
                <a:lnTo>
                  <a:pt x="107561" y="445770"/>
                </a:lnTo>
                <a:lnTo>
                  <a:pt x="124491" y="421639"/>
                </a:lnTo>
                <a:lnTo>
                  <a:pt x="142341" y="397510"/>
                </a:lnTo>
                <a:lnTo>
                  <a:pt x="156513" y="379730"/>
                </a:lnTo>
                <a:lnTo>
                  <a:pt x="124344" y="379730"/>
                </a:lnTo>
                <a:lnTo>
                  <a:pt x="106142" y="334010"/>
                </a:lnTo>
                <a:lnTo>
                  <a:pt x="102997" y="300989"/>
                </a:lnTo>
                <a:lnTo>
                  <a:pt x="103480" y="293370"/>
                </a:lnTo>
                <a:lnTo>
                  <a:pt x="104612" y="284480"/>
                </a:lnTo>
                <a:lnTo>
                  <a:pt x="106468" y="278130"/>
                </a:lnTo>
                <a:lnTo>
                  <a:pt x="107675" y="270510"/>
                </a:lnTo>
                <a:lnTo>
                  <a:pt x="108330" y="264160"/>
                </a:lnTo>
                <a:lnTo>
                  <a:pt x="108526" y="256539"/>
                </a:lnTo>
                <a:lnTo>
                  <a:pt x="107829" y="254000"/>
                </a:lnTo>
                <a:lnTo>
                  <a:pt x="105095" y="251460"/>
                </a:lnTo>
                <a:close/>
              </a:path>
              <a:path w="455930" h="607060">
                <a:moveTo>
                  <a:pt x="219413" y="443230"/>
                </a:moveTo>
                <a:lnTo>
                  <a:pt x="215445" y="443230"/>
                </a:lnTo>
                <a:lnTo>
                  <a:pt x="199983" y="444500"/>
                </a:lnTo>
                <a:lnTo>
                  <a:pt x="184084" y="447039"/>
                </a:lnTo>
                <a:lnTo>
                  <a:pt x="168235" y="450850"/>
                </a:lnTo>
                <a:lnTo>
                  <a:pt x="152924" y="452120"/>
                </a:lnTo>
                <a:lnTo>
                  <a:pt x="127796" y="454660"/>
                </a:lnTo>
                <a:lnTo>
                  <a:pt x="235874" y="454660"/>
                </a:lnTo>
                <a:lnTo>
                  <a:pt x="233890" y="445770"/>
                </a:lnTo>
                <a:lnTo>
                  <a:pt x="226973" y="444500"/>
                </a:lnTo>
                <a:lnTo>
                  <a:pt x="223273" y="444500"/>
                </a:lnTo>
                <a:lnTo>
                  <a:pt x="219413" y="443230"/>
                </a:lnTo>
                <a:close/>
              </a:path>
              <a:path w="455930" h="607060">
                <a:moveTo>
                  <a:pt x="233997" y="157480"/>
                </a:moveTo>
                <a:lnTo>
                  <a:pt x="228153" y="157480"/>
                </a:lnTo>
                <a:lnTo>
                  <a:pt x="226973" y="158750"/>
                </a:lnTo>
                <a:lnTo>
                  <a:pt x="222168" y="167639"/>
                </a:lnTo>
                <a:lnTo>
                  <a:pt x="220425" y="177800"/>
                </a:lnTo>
                <a:lnTo>
                  <a:pt x="220722" y="187960"/>
                </a:lnTo>
                <a:lnTo>
                  <a:pt x="222040" y="198120"/>
                </a:lnTo>
                <a:lnTo>
                  <a:pt x="223005" y="204470"/>
                </a:lnTo>
                <a:lnTo>
                  <a:pt x="226973" y="218439"/>
                </a:lnTo>
                <a:lnTo>
                  <a:pt x="229922" y="224789"/>
                </a:lnTo>
                <a:lnTo>
                  <a:pt x="233890" y="234950"/>
                </a:lnTo>
                <a:lnTo>
                  <a:pt x="233890" y="240030"/>
                </a:lnTo>
                <a:lnTo>
                  <a:pt x="234855" y="241300"/>
                </a:lnTo>
                <a:lnTo>
                  <a:pt x="235874" y="242570"/>
                </a:lnTo>
                <a:lnTo>
                  <a:pt x="236839" y="243839"/>
                </a:lnTo>
                <a:lnTo>
                  <a:pt x="237804" y="243839"/>
                </a:lnTo>
                <a:lnTo>
                  <a:pt x="136194" y="365760"/>
                </a:lnTo>
                <a:lnTo>
                  <a:pt x="133192" y="370839"/>
                </a:lnTo>
                <a:lnTo>
                  <a:pt x="128259" y="374650"/>
                </a:lnTo>
                <a:lnTo>
                  <a:pt x="124344" y="379730"/>
                </a:lnTo>
                <a:lnTo>
                  <a:pt x="156513" y="379730"/>
                </a:lnTo>
                <a:lnTo>
                  <a:pt x="160562" y="374650"/>
                </a:lnTo>
                <a:lnTo>
                  <a:pt x="178608" y="350520"/>
                </a:lnTo>
                <a:lnTo>
                  <a:pt x="191423" y="332739"/>
                </a:lnTo>
                <a:lnTo>
                  <a:pt x="231416" y="332739"/>
                </a:lnTo>
                <a:lnTo>
                  <a:pt x="284898" y="317500"/>
                </a:lnTo>
                <a:lnTo>
                  <a:pt x="299642" y="311150"/>
                </a:lnTo>
                <a:lnTo>
                  <a:pt x="207241" y="311150"/>
                </a:lnTo>
                <a:lnTo>
                  <a:pt x="227801" y="284480"/>
                </a:lnTo>
                <a:lnTo>
                  <a:pt x="268559" y="231139"/>
                </a:lnTo>
                <a:lnTo>
                  <a:pt x="270517" y="228600"/>
                </a:lnTo>
                <a:lnTo>
                  <a:pt x="249654" y="228600"/>
                </a:lnTo>
                <a:lnTo>
                  <a:pt x="248295" y="222250"/>
                </a:lnTo>
                <a:lnTo>
                  <a:pt x="246095" y="215900"/>
                </a:lnTo>
                <a:lnTo>
                  <a:pt x="243705" y="209550"/>
                </a:lnTo>
                <a:lnTo>
                  <a:pt x="241772" y="203200"/>
                </a:lnTo>
                <a:lnTo>
                  <a:pt x="240807" y="195580"/>
                </a:lnTo>
                <a:lnTo>
                  <a:pt x="239788" y="187960"/>
                </a:lnTo>
                <a:lnTo>
                  <a:pt x="239788" y="180339"/>
                </a:lnTo>
                <a:lnTo>
                  <a:pt x="240807" y="173989"/>
                </a:lnTo>
                <a:lnTo>
                  <a:pt x="239788" y="166370"/>
                </a:lnTo>
                <a:lnTo>
                  <a:pt x="237804" y="160020"/>
                </a:lnTo>
                <a:lnTo>
                  <a:pt x="236625" y="158750"/>
                </a:lnTo>
                <a:lnTo>
                  <a:pt x="233997" y="157480"/>
                </a:lnTo>
                <a:close/>
              </a:path>
              <a:path w="455930" h="607060">
                <a:moveTo>
                  <a:pt x="231416" y="332739"/>
                </a:moveTo>
                <a:lnTo>
                  <a:pt x="191423" y="332739"/>
                </a:lnTo>
                <a:lnTo>
                  <a:pt x="197268" y="335280"/>
                </a:lnTo>
                <a:lnTo>
                  <a:pt x="209707" y="335280"/>
                </a:lnTo>
                <a:lnTo>
                  <a:pt x="224197" y="334010"/>
                </a:lnTo>
                <a:lnTo>
                  <a:pt x="231416" y="332739"/>
                </a:lnTo>
                <a:close/>
              </a:path>
              <a:path w="455930" h="607060">
                <a:moveTo>
                  <a:pt x="336090" y="270510"/>
                </a:moveTo>
                <a:lnTo>
                  <a:pt x="329602" y="270510"/>
                </a:lnTo>
                <a:lnTo>
                  <a:pt x="310696" y="275589"/>
                </a:lnTo>
                <a:lnTo>
                  <a:pt x="255606" y="302260"/>
                </a:lnTo>
                <a:lnTo>
                  <a:pt x="244166" y="304800"/>
                </a:lnTo>
                <a:lnTo>
                  <a:pt x="219797" y="309880"/>
                </a:lnTo>
                <a:lnTo>
                  <a:pt x="207241" y="311150"/>
                </a:lnTo>
                <a:lnTo>
                  <a:pt x="299642" y="311150"/>
                </a:lnTo>
                <a:lnTo>
                  <a:pt x="305540" y="308610"/>
                </a:lnTo>
                <a:lnTo>
                  <a:pt x="324151" y="297180"/>
                </a:lnTo>
                <a:lnTo>
                  <a:pt x="337484" y="280670"/>
                </a:lnTo>
                <a:lnTo>
                  <a:pt x="339307" y="276860"/>
                </a:lnTo>
                <a:lnTo>
                  <a:pt x="336090" y="270510"/>
                </a:lnTo>
                <a:close/>
              </a:path>
              <a:path w="455930" h="607060">
                <a:moveTo>
                  <a:pt x="295339" y="127000"/>
                </a:moveTo>
                <a:lnTo>
                  <a:pt x="290138" y="127000"/>
                </a:lnTo>
                <a:lnTo>
                  <a:pt x="284146" y="137160"/>
                </a:lnTo>
                <a:lnTo>
                  <a:pt x="285191" y="149860"/>
                </a:lnTo>
                <a:lnTo>
                  <a:pt x="290680" y="162560"/>
                </a:lnTo>
                <a:lnTo>
                  <a:pt x="298020" y="171450"/>
                </a:lnTo>
                <a:lnTo>
                  <a:pt x="299039" y="171450"/>
                </a:lnTo>
                <a:lnTo>
                  <a:pt x="249654" y="228600"/>
                </a:lnTo>
                <a:lnTo>
                  <a:pt x="270517" y="228600"/>
                </a:lnTo>
                <a:lnTo>
                  <a:pt x="289119" y="204470"/>
                </a:lnTo>
                <a:lnTo>
                  <a:pt x="303945" y="204470"/>
                </a:lnTo>
                <a:lnTo>
                  <a:pt x="307189" y="203200"/>
                </a:lnTo>
                <a:lnTo>
                  <a:pt x="314803" y="201930"/>
                </a:lnTo>
                <a:lnTo>
                  <a:pt x="331338" y="201930"/>
                </a:lnTo>
                <a:lnTo>
                  <a:pt x="339512" y="200660"/>
                </a:lnTo>
                <a:lnTo>
                  <a:pt x="346385" y="196850"/>
                </a:lnTo>
                <a:lnTo>
                  <a:pt x="349334" y="195580"/>
                </a:lnTo>
                <a:lnTo>
                  <a:pt x="349334" y="191770"/>
                </a:lnTo>
                <a:lnTo>
                  <a:pt x="348369" y="189230"/>
                </a:lnTo>
                <a:lnTo>
                  <a:pt x="346090" y="186689"/>
                </a:lnTo>
                <a:lnTo>
                  <a:pt x="301988" y="186689"/>
                </a:lnTo>
                <a:lnTo>
                  <a:pt x="310731" y="175260"/>
                </a:lnTo>
                <a:lnTo>
                  <a:pt x="318414" y="165100"/>
                </a:lnTo>
                <a:lnTo>
                  <a:pt x="303972" y="165100"/>
                </a:lnTo>
                <a:lnTo>
                  <a:pt x="300969" y="158750"/>
                </a:lnTo>
                <a:lnTo>
                  <a:pt x="298020" y="152400"/>
                </a:lnTo>
                <a:lnTo>
                  <a:pt x="297055" y="146050"/>
                </a:lnTo>
                <a:lnTo>
                  <a:pt x="298020" y="139700"/>
                </a:lnTo>
                <a:lnTo>
                  <a:pt x="297055" y="134620"/>
                </a:lnTo>
                <a:lnTo>
                  <a:pt x="296036" y="129539"/>
                </a:lnTo>
                <a:lnTo>
                  <a:pt x="295339" y="127000"/>
                </a:lnTo>
                <a:close/>
              </a:path>
              <a:path w="455930" h="607060">
                <a:moveTo>
                  <a:pt x="303945" y="204470"/>
                </a:moveTo>
                <a:lnTo>
                  <a:pt x="289119" y="204470"/>
                </a:lnTo>
                <a:lnTo>
                  <a:pt x="290942" y="205739"/>
                </a:lnTo>
                <a:lnTo>
                  <a:pt x="300701" y="205739"/>
                </a:lnTo>
                <a:lnTo>
                  <a:pt x="303945" y="204470"/>
                </a:lnTo>
                <a:close/>
              </a:path>
              <a:path w="455930" h="607060">
                <a:moveTo>
                  <a:pt x="336358" y="182880"/>
                </a:moveTo>
                <a:lnTo>
                  <a:pt x="317484" y="182880"/>
                </a:lnTo>
                <a:lnTo>
                  <a:pt x="312819" y="184150"/>
                </a:lnTo>
                <a:lnTo>
                  <a:pt x="309870" y="185420"/>
                </a:lnTo>
                <a:lnTo>
                  <a:pt x="305902" y="186689"/>
                </a:lnTo>
                <a:lnTo>
                  <a:pt x="346090" y="186689"/>
                </a:lnTo>
                <a:lnTo>
                  <a:pt x="343811" y="184150"/>
                </a:lnTo>
                <a:lnTo>
                  <a:pt x="336358" y="182880"/>
                </a:lnTo>
                <a:close/>
              </a:path>
              <a:path w="455930" h="607060">
                <a:moveTo>
                  <a:pt x="337001" y="132080"/>
                </a:moveTo>
                <a:lnTo>
                  <a:pt x="331532" y="132080"/>
                </a:lnTo>
                <a:lnTo>
                  <a:pt x="329977" y="133350"/>
                </a:lnTo>
                <a:lnTo>
                  <a:pt x="303972" y="165100"/>
                </a:lnTo>
                <a:lnTo>
                  <a:pt x="318414" y="165100"/>
                </a:lnTo>
                <a:lnTo>
                  <a:pt x="319374" y="163830"/>
                </a:lnTo>
                <a:lnTo>
                  <a:pt x="328198" y="152400"/>
                </a:lnTo>
                <a:lnTo>
                  <a:pt x="337484" y="140970"/>
                </a:lnTo>
                <a:lnTo>
                  <a:pt x="340380" y="137160"/>
                </a:lnTo>
                <a:lnTo>
                  <a:pt x="337001" y="132080"/>
                </a:lnTo>
                <a:close/>
              </a:path>
            </a:pathLst>
          </a:custGeom>
          <a:solidFill>
            <a:srgbClr val="A0B544">
              <a:alpha val="5879"/>
            </a:srgbClr>
          </a:solidFill>
        </p:spPr>
        <p:txBody>
          <a:bodyPr wrap="square" lIns="0" tIns="0" rIns="0" bIns="0" rtlCol="0"/>
          <a:lstStyle/>
          <a:p>
            <a:endParaRPr/>
          </a:p>
        </p:txBody>
      </p:sp>
      <p:sp>
        <p:nvSpPr>
          <p:cNvPr id="3" name="object 3"/>
          <p:cNvSpPr/>
          <p:nvPr/>
        </p:nvSpPr>
        <p:spPr>
          <a:xfrm>
            <a:off x="4866134" y="4621529"/>
            <a:ext cx="737870" cy="521970"/>
          </a:xfrm>
          <a:custGeom>
            <a:avLst/>
            <a:gdLst/>
            <a:ahLst/>
            <a:cxnLst/>
            <a:rect l="l" t="t" r="r" b="b"/>
            <a:pathLst>
              <a:path w="737870" h="521970">
                <a:moveTo>
                  <a:pt x="18949" y="8890"/>
                </a:moveTo>
                <a:lnTo>
                  <a:pt x="13587" y="8890"/>
                </a:lnTo>
                <a:lnTo>
                  <a:pt x="6645" y="10160"/>
                </a:lnTo>
                <a:lnTo>
                  <a:pt x="1804" y="15240"/>
                </a:lnTo>
                <a:lnTo>
                  <a:pt x="0" y="22860"/>
                </a:lnTo>
                <a:lnTo>
                  <a:pt x="2166" y="30480"/>
                </a:lnTo>
                <a:lnTo>
                  <a:pt x="16154" y="44450"/>
                </a:lnTo>
                <a:lnTo>
                  <a:pt x="32636" y="57150"/>
                </a:lnTo>
                <a:lnTo>
                  <a:pt x="51148" y="66040"/>
                </a:lnTo>
                <a:lnTo>
                  <a:pt x="71229" y="71120"/>
                </a:lnTo>
                <a:lnTo>
                  <a:pt x="74178" y="72390"/>
                </a:lnTo>
                <a:lnTo>
                  <a:pt x="78145" y="74930"/>
                </a:lnTo>
                <a:lnTo>
                  <a:pt x="82113" y="74930"/>
                </a:lnTo>
                <a:lnTo>
                  <a:pt x="75267" y="123190"/>
                </a:lnTo>
                <a:lnTo>
                  <a:pt x="72652" y="170180"/>
                </a:lnTo>
                <a:lnTo>
                  <a:pt x="74470" y="218440"/>
                </a:lnTo>
                <a:lnTo>
                  <a:pt x="80922" y="265430"/>
                </a:lnTo>
                <a:lnTo>
                  <a:pt x="92208" y="312420"/>
                </a:lnTo>
                <a:lnTo>
                  <a:pt x="108528" y="356870"/>
                </a:lnTo>
                <a:lnTo>
                  <a:pt x="130084" y="397510"/>
                </a:lnTo>
                <a:lnTo>
                  <a:pt x="157077" y="435610"/>
                </a:lnTo>
                <a:lnTo>
                  <a:pt x="189707" y="469900"/>
                </a:lnTo>
                <a:lnTo>
                  <a:pt x="228174" y="500380"/>
                </a:lnTo>
                <a:lnTo>
                  <a:pt x="269059" y="521970"/>
                </a:lnTo>
                <a:lnTo>
                  <a:pt x="371148" y="521970"/>
                </a:lnTo>
                <a:lnTo>
                  <a:pt x="346651" y="516890"/>
                </a:lnTo>
                <a:lnTo>
                  <a:pt x="299221" y="500380"/>
                </a:lnTo>
                <a:lnTo>
                  <a:pt x="299221" y="499110"/>
                </a:lnTo>
                <a:lnTo>
                  <a:pt x="258034" y="478790"/>
                </a:lnTo>
                <a:lnTo>
                  <a:pt x="220707" y="453390"/>
                </a:lnTo>
                <a:lnTo>
                  <a:pt x="187818" y="422910"/>
                </a:lnTo>
                <a:lnTo>
                  <a:pt x="159948" y="387350"/>
                </a:lnTo>
                <a:lnTo>
                  <a:pt x="137675" y="346710"/>
                </a:lnTo>
                <a:lnTo>
                  <a:pt x="121578" y="304800"/>
                </a:lnTo>
                <a:lnTo>
                  <a:pt x="110388" y="248920"/>
                </a:lnTo>
                <a:lnTo>
                  <a:pt x="105411" y="194310"/>
                </a:lnTo>
                <a:lnTo>
                  <a:pt x="102847" y="138430"/>
                </a:lnTo>
                <a:lnTo>
                  <a:pt x="98896" y="83820"/>
                </a:lnTo>
                <a:lnTo>
                  <a:pt x="197245" y="83820"/>
                </a:lnTo>
                <a:lnTo>
                  <a:pt x="168924" y="66040"/>
                </a:lnTo>
                <a:lnTo>
                  <a:pt x="177825" y="63500"/>
                </a:lnTo>
                <a:lnTo>
                  <a:pt x="185707" y="62230"/>
                </a:lnTo>
                <a:lnTo>
                  <a:pt x="193590" y="59690"/>
                </a:lnTo>
                <a:lnTo>
                  <a:pt x="223176" y="53340"/>
                </a:lnTo>
                <a:lnTo>
                  <a:pt x="252008" y="48260"/>
                </a:lnTo>
                <a:lnTo>
                  <a:pt x="280197" y="44450"/>
                </a:lnTo>
                <a:lnTo>
                  <a:pt x="307854" y="43180"/>
                </a:lnTo>
                <a:lnTo>
                  <a:pt x="462642" y="43180"/>
                </a:lnTo>
                <a:lnTo>
                  <a:pt x="439535" y="31750"/>
                </a:lnTo>
                <a:lnTo>
                  <a:pt x="104795" y="31750"/>
                </a:lnTo>
                <a:lnTo>
                  <a:pt x="83622" y="30480"/>
                </a:lnTo>
                <a:lnTo>
                  <a:pt x="62294" y="26670"/>
                </a:lnTo>
                <a:lnTo>
                  <a:pt x="40755" y="20320"/>
                </a:lnTo>
                <a:lnTo>
                  <a:pt x="18949" y="8890"/>
                </a:lnTo>
                <a:close/>
              </a:path>
              <a:path w="737870" h="521970">
                <a:moveTo>
                  <a:pt x="462642" y="43180"/>
                </a:moveTo>
                <a:lnTo>
                  <a:pt x="307854" y="43180"/>
                </a:lnTo>
                <a:lnTo>
                  <a:pt x="347060" y="45720"/>
                </a:lnTo>
                <a:lnTo>
                  <a:pt x="385763" y="53340"/>
                </a:lnTo>
                <a:lnTo>
                  <a:pt x="424306" y="67310"/>
                </a:lnTo>
                <a:lnTo>
                  <a:pt x="463030" y="88900"/>
                </a:lnTo>
                <a:lnTo>
                  <a:pt x="503277" y="118110"/>
                </a:lnTo>
                <a:lnTo>
                  <a:pt x="539247" y="151130"/>
                </a:lnTo>
                <a:lnTo>
                  <a:pt x="571107" y="189230"/>
                </a:lnTo>
                <a:lnTo>
                  <a:pt x="599022" y="231140"/>
                </a:lnTo>
                <a:lnTo>
                  <a:pt x="623156" y="274320"/>
                </a:lnTo>
                <a:lnTo>
                  <a:pt x="643675" y="318770"/>
                </a:lnTo>
                <a:lnTo>
                  <a:pt x="660850" y="364490"/>
                </a:lnTo>
                <a:lnTo>
                  <a:pt x="675578" y="411480"/>
                </a:lnTo>
                <a:lnTo>
                  <a:pt x="689413" y="459740"/>
                </a:lnTo>
                <a:lnTo>
                  <a:pt x="703909" y="506730"/>
                </a:lnTo>
                <a:lnTo>
                  <a:pt x="709600" y="521970"/>
                </a:lnTo>
                <a:lnTo>
                  <a:pt x="737553" y="521970"/>
                </a:lnTo>
                <a:lnTo>
                  <a:pt x="725057" y="469900"/>
                </a:lnTo>
                <a:lnTo>
                  <a:pt x="712544" y="420370"/>
                </a:lnTo>
                <a:lnTo>
                  <a:pt x="698679" y="372110"/>
                </a:lnTo>
                <a:lnTo>
                  <a:pt x="682898" y="323850"/>
                </a:lnTo>
                <a:lnTo>
                  <a:pt x="664635" y="276860"/>
                </a:lnTo>
                <a:lnTo>
                  <a:pt x="643326" y="232410"/>
                </a:lnTo>
                <a:lnTo>
                  <a:pt x="618405" y="189230"/>
                </a:lnTo>
                <a:lnTo>
                  <a:pt x="589309" y="148590"/>
                </a:lnTo>
                <a:lnTo>
                  <a:pt x="555472" y="111760"/>
                </a:lnTo>
                <a:lnTo>
                  <a:pt x="516328" y="77470"/>
                </a:lnTo>
                <a:lnTo>
                  <a:pt x="478047" y="50800"/>
                </a:lnTo>
                <a:lnTo>
                  <a:pt x="462642" y="43180"/>
                </a:lnTo>
                <a:close/>
              </a:path>
              <a:path w="737870" h="521970">
                <a:moveTo>
                  <a:pt x="410391" y="267970"/>
                </a:moveTo>
                <a:lnTo>
                  <a:pt x="370267" y="267970"/>
                </a:lnTo>
                <a:lnTo>
                  <a:pt x="503513" y="375920"/>
                </a:lnTo>
                <a:lnTo>
                  <a:pt x="502164" y="383540"/>
                </a:lnTo>
                <a:lnTo>
                  <a:pt x="503138" y="392430"/>
                </a:lnTo>
                <a:lnTo>
                  <a:pt x="505036" y="401320"/>
                </a:lnTo>
                <a:lnTo>
                  <a:pt x="506462" y="408940"/>
                </a:lnTo>
                <a:lnTo>
                  <a:pt x="506443" y="425450"/>
                </a:lnTo>
                <a:lnTo>
                  <a:pt x="506354" y="430530"/>
                </a:lnTo>
                <a:lnTo>
                  <a:pt x="507442" y="440690"/>
                </a:lnTo>
                <a:lnTo>
                  <a:pt x="511394" y="450850"/>
                </a:lnTo>
                <a:lnTo>
                  <a:pt x="512682" y="452120"/>
                </a:lnTo>
                <a:lnTo>
                  <a:pt x="515202" y="453390"/>
                </a:lnTo>
                <a:lnTo>
                  <a:pt x="520243" y="453390"/>
                </a:lnTo>
                <a:lnTo>
                  <a:pt x="521261" y="452120"/>
                </a:lnTo>
                <a:lnTo>
                  <a:pt x="527756" y="443230"/>
                </a:lnTo>
                <a:lnTo>
                  <a:pt x="530269" y="431800"/>
                </a:lnTo>
                <a:lnTo>
                  <a:pt x="530007" y="419100"/>
                </a:lnTo>
                <a:lnTo>
                  <a:pt x="528177" y="407670"/>
                </a:lnTo>
                <a:lnTo>
                  <a:pt x="528177" y="402590"/>
                </a:lnTo>
                <a:lnTo>
                  <a:pt x="527212" y="398780"/>
                </a:lnTo>
                <a:lnTo>
                  <a:pt x="526194" y="393700"/>
                </a:lnTo>
                <a:lnTo>
                  <a:pt x="560754" y="393700"/>
                </a:lnTo>
                <a:lnTo>
                  <a:pt x="566778" y="391160"/>
                </a:lnTo>
                <a:lnTo>
                  <a:pt x="572992" y="389890"/>
                </a:lnTo>
                <a:lnTo>
                  <a:pt x="547909" y="389890"/>
                </a:lnTo>
                <a:lnTo>
                  <a:pt x="474879" y="325120"/>
                </a:lnTo>
                <a:lnTo>
                  <a:pt x="492889" y="320040"/>
                </a:lnTo>
                <a:lnTo>
                  <a:pt x="501520" y="317500"/>
                </a:lnTo>
                <a:lnTo>
                  <a:pt x="509411" y="316230"/>
                </a:lnTo>
                <a:lnTo>
                  <a:pt x="515952" y="314960"/>
                </a:lnTo>
                <a:lnTo>
                  <a:pt x="522977" y="313690"/>
                </a:lnTo>
                <a:lnTo>
                  <a:pt x="556919" y="313690"/>
                </a:lnTo>
                <a:lnTo>
                  <a:pt x="562709" y="312420"/>
                </a:lnTo>
                <a:lnTo>
                  <a:pt x="568661" y="309880"/>
                </a:lnTo>
                <a:lnTo>
                  <a:pt x="456113" y="309880"/>
                </a:lnTo>
                <a:lnTo>
                  <a:pt x="418789" y="275590"/>
                </a:lnTo>
                <a:lnTo>
                  <a:pt x="410391" y="267970"/>
                </a:lnTo>
                <a:close/>
              </a:path>
              <a:path w="737870" h="521970">
                <a:moveTo>
                  <a:pt x="560754" y="393700"/>
                </a:moveTo>
                <a:lnTo>
                  <a:pt x="526194" y="393700"/>
                </a:lnTo>
                <a:lnTo>
                  <a:pt x="583461" y="440690"/>
                </a:lnTo>
                <a:lnTo>
                  <a:pt x="584747" y="441960"/>
                </a:lnTo>
                <a:lnTo>
                  <a:pt x="593166" y="441960"/>
                </a:lnTo>
                <a:lnTo>
                  <a:pt x="597937" y="434340"/>
                </a:lnTo>
                <a:lnTo>
                  <a:pt x="592307" y="429260"/>
                </a:lnTo>
                <a:lnTo>
                  <a:pt x="554827" y="396240"/>
                </a:lnTo>
                <a:lnTo>
                  <a:pt x="560754" y="393700"/>
                </a:lnTo>
                <a:close/>
              </a:path>
              <a:path w="737870" h="521970">
                <a:moveTo>
                  <a:pt x="253323" y="127000"/>
                </a:moveTo>
                <a:lnTo>
                  <a:pt x="191659" y="127000"/>
                </a:lnTo>
                <a:lnTo>
                  <a:pt x="199541" y="132080"/>
                </a:lnTo>
                <a:lnTo>
                  <a:pt x="203510" y="133350"/>
                </a:lnTo>
                <a:lnTo>
                  <a:pt x="233500" y="156210"/>
                </a:lnTo>
                <a:lnTo>
                  <a:pt x="262947" y="180340"/>
                </a:lnTo>
                <a:lnTo>
                  <a:pt x="320936" y="228600"/>
                </a:lnTo>
                <a:lnTo>
                  <a:pt x="343619" y="246380"/>
                </a:lnTo>
                <a:lnTo>
                  <a:pt x="340146" y="269240"/>
                </a:lnTo>
                <a:lnTo>
                  <a:pt x="341775" y="293370"/>
                </a:lnTo>
                <a:lnTo>
                  <a:pt x="346551" y="317500"/>
                </a:lnTo>
                <a:lnTo>
                  <a:pt x="359715" y="365760"/>
                </a:lnTo>
                <a:lnTo>
                  <a:pt x="384844" y="416560"/>
                </a:lnTo>
                <a:lnTo>
                  <a:pt x="404798" y="434340"/>
                </a:lnTo>
                <a:lnTo>
                  <a:pt x="413592" y="434340"/>
                </a:lnTo>
                <a:lnTo>
                  <a:pt x="418418" y="430530"/>
                </a:lnTo>
                <a:lnTo>
                  <a:pt x="417667" y="425450"/>
                </a:lnTo>
                <a:lnTo>
                  <a:pt x="412527" y="400050"/>
                </a:lnTo>
                <a:lnTo>
                  <a:pt x="402486" y="377190"/>
                </a:lnTo>
                <a:lnTo>
                  <a:pt x="391148" y="353060"/>
                </a:lnTo>
                <a:lnTo>
                  <a:pt x="382117" y="328930"/>
                </a:lnTo>
                <a:lnTo>
                  <a:pt x="378335" y="314960"/>
                </a:lnTo>
                <a:lnTo>
                  <a:pt x="375468" y="299720"/>
                </a:lnTo>
                <a:lnTo>
                  <a:pt x="372963" y="283210"/>
                </a:lnTo>
                <a:lnTo>
                  <a:pt x="370267" y="267970"/>
                </a:lnTo>
                <a:lnTo>
                  <a:pt x="410391" y="267970"/>
                </a:lnTo>
                <a:lnTo>
                  <a:pt x="343015" y="207010"/>
                </a:lnTo>
                <a:lnTo>
                  <a:pt x="305118" y="173990"/>
                </a:lnTo>
                <a:lnTo>
                  <a:pt x="300186" y="168910"/>
                </a:lnTo>
                <a:lnTo>
                  <a:pt x="288335" y="158750"/>
                </a:lnTo>
                <a:lnTo>
                  <a:pt x="306649" y="149860"/>
                </a:lnTo>
                <a:lnTo>
                  <a:pt x="313091" y="147320"/>
                </a:lnTo>
                <a:lnTo>
                  <a:pt x="275521" y="147320"/>
                </a:lnTo>
                <a:lnTo>
                  <a:pt x="253323" y="127000"/>
                </a:lnTo>
                <a:close/>
              </a:path>
              <a:path w="737870" h="521970">
                <a:moveTo>
                  <a:pt x="592522" y="370840"/>
                </a:moveTo>
                <a:lnTo>
                  <a:pt x="585551" y="370840"/>
                </a:lnTo>
                <a:lnTo>
                  <a:pt x="574806" y="373380"/>
                </a:lnTo>
                <a:lnTo>
                  <a:pt x="564217" y="377190"/>
                </a:lnTo>
                <a:lnTo>
                  <a:pt x="554884" y="382270"/>
                </a:lnTo>
                <a:lnTo>
                  <a:pt x="547909" y="388620"/>
                </a:lnTo>
                <a:lnTo>
                  <a:pt x="547909" y="389890"/>
                </a:lnTo>
                <a:lnTo>
                  <a:pt x="572992" y="389890"/>
                </a:lnTo>
                <a:lnTo>
                  <a:pt x="579492" y="388620"/>
                </a:lnTo>
                <a:lnTo>
                  <a:pt x="596329" y="388620"/>
                </a:lnTo>
                <a:lnTo>
                  <a:pt x="601209" y="387350"/>
                </a:lnTo>
                <a:lnTo>
                  <a:pt x="604158" y="386080"/>
                </a:lnTo>
                <a:lnTo>
                  <a:pt x="605176" y="382270"/>
                </a:lnTo>
                <a:lnTo>
                  <a:pt x="603193" y="379730"/>
                </a:lnTo>
                <a:lnTo>
                  <a:pt x="598903" y="373380"/>
                </a:lnTo>
                <a:lnTo>
                  <a:pt x="592522" y="370840"/>
                </a:lnTo>
                <a:close/>
              </a:path>
              <a:path w="737870" h="521970">
                <a:moveTo>
                  <a:pt x="556919" y="313690"/>
                </a:moveTo>
                <a:lnTo>
                  <a:pt x="538044" y="313690"/>
                </a:lnTo>
                <a:lnTo>
                  <a:pt x="540189" y="314960"/>
                </a:lnTo>
                <a:lnTo>
                  <a:pt x="550645" y="314960"/>
                </a:lnTo>
                <a:lnTo>
                  <a:pt x="556919" y="313690"/>
                </a:lnTo>
                <a:close/>
              </a:path>
              <a:path w="737870" h="521970">
                <a:moveTo>
                  <a:pt x="544312" y="289560"/>
                </a:moveTo>
                <a:lnTo>
                  <a:pt x="521958" y="289560"/>
                </a:lnTo>
                <a:lnTo>
                  <a:pt x="516328" y="290830"/>
                </a:lnTo>
                <a:lnTo>
                  <a:pt x="509110" y="292100"/>
                </a:lnTo>
                <a:lnTo>
                  <a:pt x="502259" y="292100"/>
                </a:lnTo>
                <a:lnTo>
                  <a:pt x="495780" y="294640"/>
                </a:lnTo>
                <a:lnTo>
                  <a:pt x="489679" y="295910"/>
                </a:lnTo>
                <a:lnTo>
                  <a:pt x="481797" y="299720"/>
                </a:lnTo>
                <a:lnTo>
                  <a:pt x="474879" y="302260"/>
                </a:lnTo>
                <a:lnTo>
                  <a:pt x="466998" y="304800"/>
                </a:lnTo>
                <a:lnTo>
                  <a:pt x="460080" y="304800"/>
                </a:lnTo>
                <a:lnTo>
                  <a:pt x="457131" y="308610"/>
                </a:lnTo>
                <a:lnTo>
                  <a:pt x="456113" y="309880"/>
                </a:lnTo>
                <a:lnTo>
                  <a:pt x="568661" y="309880"/>
                </a:lnTo>
                <a:lnTo>
                  <a:pt x="569626" y="302260"/>
                </a:lnTo>
                <a:lnTo>
                  <a:pt x="565658" y="298450"/>
                </a:lnTo>
                <a:lnTo>
                  <a:pt x="559769" y="293370"/>
                </a:lnTo>
                <a:lnTo>
                  <a:pt x="552488" y="290830"/>
                </a:lnTo>
                <a:lnTo>
                  <a:pt x="544312" y="289560"/>
                </a:lnTo>
                <a:close/>
              </a:path>
              <a:path w="737870" h="521970">
                <a:moveTo>
                  <a:pt x="197245" y="83820"/>
                </a:moveTo>
                <a:lnTo>
                  <a:pt x="98896" y="83820"/>
                </a:lnTo>
                <a:lnTo>
                  <a:pt x="116459" y="90170"/>
                </a:lnTo>
                <a:lnTo>
                  <a:pt x="150517" y="105410"/>
                </a:lnTo>
                <a:lnTo>
                  <a:pt x="166993" y="113030"/>
                </a:lnTo>
                <a:lnTo>
                  <a:pt x="163839" y="132080"/>
                </a:lnTo>
                <a:lnTo>
                  <a:pt x="161907" y="151130"/>
                </a:lnTo>
                <a:lnTo>
                  <a:pt x="161271" y="170180"/>
                </a:lnTo>
                <a:lnTo>
                  <a:pt x="162007" y="189230"/>
                </a:lnTo>
                <a:lnTo>
                  <a:pt x="162746" y="214630"/>
                </a:lnTo>
                <a:lnTo>
                  <a:pt x="170497" y="267970"/>
                </a:lnTo>
                <a:lnTo>
                  <a:pt x="186940" y="294640"/>
                </a:lnTo>
                <a:lnTo>
                  <a:pt x="194232" y="294640"/>
                </a:lnTo>
                <a:lnTo>
                  <a:pt x="198361" y="292100"/>
                </a:lnTo>
                <a:lnTo>
                  <a:pt x="199541" y="288290"/>
                </a:lnTo>
                <a:lnTo>
                  <a:pt x="201069" y="264160"/>
                </a:lnTo>
                <a:lnTo>
                  <a:pt x="198536" y="240030"/>
                </a:lnTo>
                <a:lnTo>
                  <a:pt x="194535" y="215900"/>
                </a:lnTo>
                <a:lnTo>
                  <a:pt x="191659" y="191770"/>
                </a:lnTo>
                <a:lnTo>
                  <a:pt x="191230" y="175260"/>
                </a:lnTo>
                <a:lnTo>
                  <a:pt x="191317" y="156210"/>
                </a:lnTo>
                <a:lnTo>
                  <a:pt x="191436" y="148590"/>
                </a:lnTo>
                <a:lnTo>
                  <a:pt x="191560" y="138430"/>
                </a:lnTo>
                <a:lnTo>
                  <a:pt x="191659" y="127000"/>
                </a:lnTo>
                <a:lnTo>
                  <a:pt x="253323" y="127000"/>
                </a:lnTo>
                <a:lnTo>
                  <a:pt x="250548" y="124460"/>
                </a:lnTo>
                <a:lnTo>
                  <a:pt x="224455" y="102870"/>
                </a:lnTo>
                <a:lnTo>
                  <a:pt x="197245" y="83820"/>
                </a:lnTo>
                <a:close/>
              </a:path>
              <a:path w="737870" h="521970">
                <a:moveTo>
                  <a:pt x="388283" y="109220"/>
                </a:moveTo>
                <a:lnTo>
                  <a:pt x="379972" y="109220"/>
                </a:lnTo>
                <a:lnTo>
                  <a:pt x="372036" y="110490"/>
                </a:lnTo>
                <a:lnTo>
                  <a:pt x="365334" y="110490"/>
                </a:lnTo>
                <a:lnTo>
                  <a:pt x="340609" y="114300"/>
                </a:lnTo>
                <a:lnTo>
                  <a:pt x="317090" y="121920"/>
                </a:lnTo>
                <a:lnTo>
                  <a:pt x="295240" y="133350"/>
                </a:lnTo>
                <a:lnTo>
                  <a:pt x="275521" y="147320"/>
                </a:lnTo>
                <a:lnTo>
                  <a:pt x="313091" y="147320"/>
                </a:lnTo>
                <a:lnTo>
                  <a:pt x="325977" y="142240"/>
                </a:lnTo>
                <a:lnTo>
                  <a:pt x="346230" y="137160"/>
                </a:lnTo>
                <a:lnTo>
                  <a:pt x="367318" y="134620"/>
                </a:lnTo>
                <a:lnTo>
                  <a:pt x="452681" y="134620"/>
                </a:lnTo>
                <a:lnTo>
                  <a:pt x="451180" y="132080"/>
                </a:lnTo>
                <a:lnTo>
                  <a:pt x="439445" y="120650"/>
                </a:lnTo>
                <a:lnTo>
                  <a:pt x="423934" y="114300"/>
                </a:lnTo>
                <a:lnTo>
                  <a:pt x="406322" y="110490"/>
                </a:lnTo>
                <a:lnTo>
                  <a:pt x="388283" y="109220"/>
                </a:lnTo>
                <a:close/>
              </a:path>
              <a:path w="737870" h="521970">
                <a:moveTo>
                  <a:pt x="452681" y="134620"/>
                </a:moveTo>
                <a:lnTo>
                  <a:pt x="394275" y="134620"/>
                </a:lnTo>
                <a:lnTo>
                  <a:pt x="409731" y="137160"/>
                </a:lnTo>
                <a:lnTo>
                  <a:pt x="427506" y="142240"/>
                </a:lnTo>
                <a:lnTo>
                  <a:pt x="436394" y="143510"/>
                </a:lnTo>
                <a:lnTo>
                  <a:pt x="445282" y="143510"/>
                </a:lnTo>
                <a:lnTo>
                  <a:pt x="451180" y="142240"/>
                </a:lnTo>
                <a:lnTo>
                  <a:pt x="454182" y="137160"/>
                </a:lnTo>
                <a:lnTo>
                  <a:pt x="452681" y="134620"/>
                </a:lnTo>
                <a:close/>
              </a:path>
              <a:path w="737870" h="521970">
                <a:moveTo>
                  <a:pt x="302170" y="0"/>
                </a:moveTo>
                <a:lnTo>
                  <a:pt x="251130" y="5080"/>
                </a:lnTo>
                <a:lnTo>
                  <a:pt x="201693" y="16510"/>
                </a:lnTo>
                <a:lnTo>
                  <a:pt x="153151" y="26670"/>
                </a:lnTo>
                <a:lnTo>
                  <a:pt x="104795" y="31750"/>
                </a:lnTo>
                <a:lnTo>
                  <a:pt x="439535" y="31750"/>
                </a:lnTo>
                <a:lnTo>
                  <a:pt x="436968" y="30480"/>
                </a:lnTo>
                <a:lnTo>
                  <a:pt x="393614" y="13970"/>
                </a:lnTo>
                <a:lnTo>
                  <a:pt x="348507" y="5080"/>
                </a:lnTo>
                <a:lnTo>
                  <a:pt x="302170" y="0"/>
                </a:lnTo>
                <a:close/>
              </a:path>
            </a:pathLst>
          </a:custGeom>
          <a:solidFill>
            <a:srgbClr val="A0B544">
              <a:alpha val="5879"/>
            </a:srgbClr>
          </a:solidFill>
        </p:spPr>
        <p:txBody>
          <a:bodyPr wrap="square" lIns="0" tIns="0" rIns="0" bIns="0" rtlCol="0"/>
          <a:lstStyle/>
          <a:p>
            <a:endParaRPr/>
          </a:p>
        </p:txBody>
      </p:sp>
      <p:grpSp>
        <p:nvGrpSpPr>
          <p:cNvPr id="4" name="object 4"/>
          <p:cNvGrpSpPr/>
          <p:nvPr/>
        </p:nvGrpSpPr>
        <p:grpSpPr>
          <a:xfrm>
            <a:off x="0" y="0"/>
            <a:ext cx="9144000" cy="5143500"/>
            <a:chOff x="0" y="0"/>
            <a:chExt cx="9144000" cy="5143500"/>
          </a:xfrm>
        </p:grpSpPr>
        <p:sp>
          <p:nvSpPr>
            <p:cNvPr id="5" name="object 5"/>
            <p:cNvSpPr/>
            <p:nvPr/>
          </p:nvSpPr>
          <p:spPr>
            <a:xfrm>
              <a:off x="1908170" y="4942624"/>
              <a:ext cx="695960" cy="201295"/>
            </a:xfrm>
            <a:custGeom>
              <a:avLst/>
              <a:gdLst/>
              <a:ahLst/>
              <a:cxnLst/>
              <a:rect l="l" t="t" r="r" b="b"/>
              <a:pathLst>
                <a:path w="695960" h="201295">
                  <a:moveTo>
                    <a:pt x="94820" y="181932"/>
                  </a:moveTo>
                  <a:lnTo>
                    <a:pt x="78298" y="181932"/>
                  </a:lnTo>
                  <a:lnTo>
                    <a:pt x="87054" y="200875"/>
                  </a:lnTo>
                  <a:lnTo>
                    <a:pt x="108632" y="200875"/>
                  </a:lnTo>
                  <a:lnTo>
                    <a:pt x="94820" y="181932"/>
                  </a:lnTo>
                  <a:close/>
                </a:path>
                <a:path w="695960" h="201295">
                  <a:moveTo>
                    <a:pt x="173628" y="172066"/>
                  </a:moveTo>
                  <a:lnTo>
                    <a:pt x="151328" y="172066"/>
                  </a:lnTo>
                  <a:lnTo>
                    <a:pt x="157054" y="185951"/>
                  </a:lnTo>
                  <a:lnTo>
                    <a:pt x="163795" y="199459"/>
                  </a:lnTo>
                  <a:lnTo>
                    <a:pt x="164622" y="200875"/>
                  </a:lnTo>
                  <a:lnTo>
                    <a:pt x="191472" y="200875"/>
                  </a:lnTo>
                  <a:lnTo>
                    <a:pt x="186517" y="193179"/>
                  </a:lnTo>
                  <a:lnTo>
                    <a:pt x="179736" y="182185"/>
                  </a:lnTo>
                  <a:lnTo>
                    <a:pt x="173628" y="172066"/>
                  </a:lnTo>
                  <a:close/>
                </a:path>
                <a:path w="695960" h="201295">
                  <a:moveTo>
                    <a:pt x="375892" y="171101"/>
                  </a:moveTo>
                  <a:lnTo>
                    <a:pt x="182911" y="171101"/>
                  </a:lnTo>
                  <a:lnTo>
                    <a:pt x="212540" y="173224"/>
                  </a:lnTo>
                  <a:lnTo>
                    <a:pt x="242154" y="176382"/>
                  </a:lnTo>
                  <a:lnTo>
                    <a:pt x="301357" y="183916"/>
                  </a:lnTo>
                  <a:lnTo>
                    <a:pt x="323074" y="185900"/>
                  </a:lnTo>
                  <a:lnTo>
                    <a:pt x="329760" y="200875"/>
                  </a:lnTo>
                  <a:lnTo>
                    <a:pt x="360259" y="200875"/>
                  </a:lnTo>
                  <a:lnTo>
                    <a:pt x="358300" y="198573"/>
                  </a:lnTo>
                  <a:lnTo>
                    <a:pt x="349723" y="188849"/>
                  </a:lnTo>
                  <a:lnTo>
                    <a:pt x="477011" y="188849"/>
                  </a:lnTo>
                  <a:lnTo>
                    <a:pt x="442486" y="182951"/>
                  </a:lnTo>
                  <a:lnTo>
                    <a:pt x="446593" y="178929"/>
                  </a:lnTo>
                  <a:lnTo>
                    <a:pt x="423343" y="178929"/>
                  </a:lnTo>
                  <a:lnTo>
                    <a:pt x="375892" y="171101"/>
                  </a:lnTo>
                  <a:close/>
                </a:path>
                <a:path w="695960" h="201295">
                  <a:moveTo>
                    <a:pt x="477011" y="188849"/>
                  </a:moveTo>
                  <a:lnTo>
                    <a:pt x="349723" y="188849"/>
                  </a:lnTo>
                  <a:lnTo>
                    <a:pt x="452109" y="200875"/>
                  </a:lnTo>
                  <a:lnTo>
                    <a:pt x="549025" y="200875"/>
                  </a:lnTo>
                  <a:lnTo>
                    <a:pt x="525381" y="196731"/>
                  </a:lnTo>
                  <a:lnTo>
                    <a:pt x="525864" y="195766"/>
                  </a:lnTo>
                  <a:lnTo>
                    <a:pt x="517500" y="195766"/>
                  </a:lnTo>
                  <a:lnTo>
                    <a:pt x="477011" y="188849"/>
                  </a:lnTo>
                  <a:close/>
                </a:path>
                <a:path w="695960" h="201295">
                  <a:moveTo>
                    <a:pt x="474796" y="30938"/>
                  </a:moveTo>
                  <a:lnTo>
                    <a:pt x="338301" y="30938"/>
                  </a:lnTo>
                  <a:lnTo>
                    <a:pt x="384288" y="34732"/>
                  </a:lnTo>
                  <a:lnTo>
                    <a:pt x="428830" y="45360"/>
                  </a:lnTo>
                  <a:lnTo>
                    <a:pt x="471656" y="61688"/>
                  </a:lnTo>
                  <a:lnTo>
                    <a:pt x="512492" y="82585"/>
                  </a:lnTo>
                  <a:lnTo>
                    <a:pt x="551066" y="106918"/>
                  </a:lnTo>
                  <a:lnTo>
                    <a:pt x="589045" y="136745"/>
                  </a:lnTo>
                  <a:lnTo>
                    <a:pt x="625096" y="168111"/>
                  </a:lnTo>
                  <a:lnTo>
                    <a:pt x="662067" y="200078"/>
                  </a:lnTo>
                  <a:lnTo>
                    <a:pt x="663103" y="200875"/>
                  </a:lnTo>
                  <a:lnTo>
                    <a:pt x="695856" y="200875"/>
                  </a:lnTo>
                  <a:lnTo>
                    <a:pt x="655819" y="161953"/>
                  </a:lnTo>
                  <a:lnTo>
                    <a:pt x="620021" y="128995"/>
                  </a:lnTo>
                  <a:lnTo>
                    <a:pt x="582909" y="97791"/>
                  </a:lnTo>
                  <a:lnTo>
                    <a:pt x="544164" y="69292"/>
                  </a:lnTo>
                  <a:lnTo>
                    <a:pt x="503469" y="44446"/>
                  </a:lnTo>
                  <a:lnTo>
                    <a:pt x="474796" y="30938"/>
                  </a:lnTo>
                  <a:close/>
                </a:path>
                <a:path w="695960" h="201295">
                  <a:moveTo>
                    <a:pt x="546830" y="164881"/>
                  </a:moveTo>
                  <a:lnTo>
                    <a:pt x="544739" y="164881"/>
                  </a:lnTo>
                  <a:lnTo>
                    <a:pt x="534797" y="167979"/>
                  </a:lnTo>
                  <a:lnTo>
                    <a:pt x="526494" y="175632"/>
                  </a:lnTo>
                  <a:lnTo>
                    <a:pt x="520504" y="185375"/>
                  </a:lnTo>
                  <a:lnTo>
                    <a:pt x="517500" y="194747"/>
                  </a:lnTo>
                  <a:lnTo>
                    <a:pt x="517500" y="195766"/>
                  </a:lnTo>
                  <a:lnTo>
                    <a:pt x="525864" y="195766"/>
                  </a:lnTo>
                  <a:lnTo>
                    <a:pt x="528331" y="190833"/>
                  </a:lnTo>
                  <a:lnTo>
                    <a:pt x="533264" y="185900"/>
                  </a:lnTo>
                  <a:lnTo>
                    <a:pt x="538197" y="181932"/>
                  </a:lnTo>
                  <a:lnTo>
                    <a:pt x="548117" y="176034"/>
                  </a:lnTo>
                  <a:lnTo>
                    <a:pt x="554015" y="170082"/>
                  </a:lnTo>
                  <a:lnTo>
                    <a:pt x="553050" y="167133"/>
                  </a:lnTo>
                  <a:lnTo>
                    <a:pt x="551066" y="166168"/>
                  </a:lnTo>
                  <a:lnTo>
                    <a:pt x="548921" y="165256"/>
                  </a:lnTo>
                  <a:lnTo>
                    <a:pt x="546830" y="164881"/>
                  </a:lnTo>
                  <a:close/>
                </a:path>
                <a:path w="695960" h="201295">
                  <a:moveTo>
                    <a:pt x="338784" y="0"/>
                  </a:moveTo>
                  <a:lnTo>
                    <a:pt x="300271" y="2605"/>
                  </a:lnTo>
                  <a:lnTo>
                    <a:pt x="262724" y="10348"/>
                  </a:lnTo>
                  <a:lnTo>
                    <a:pt x="226705" y="23118"/>
                  </a:lnTo>
                  <a:lnTo>
                    <a:pt x="192777" y="40804"/>
                  </a:lnTo>
                  <a:lnTo>
                    <a:pt x="156542" y="69086"/>
                  </a:lnTo>
                  <a:lnTo>
                    <a:pt x="124333" y="100781"/>
                  </a:lnTo>
                  <a:lnTo>
                    <a:pt x="91887" y="130769"/>
                  </a:lnTo>
                  <a:lnTo>
                    <a:pt x="54942" y="153931"/>
                  </a:lnTo>
                  <a:lnTo>
                    <a:pt x="9236" y="165149"/>
                  </a:lnTo>
                  <a:lnTo>
                    <a:pt x="2795" y="168111"/>
                  </a:lnTo>
                  <a:lnTo>
                    <a:pt x="7" y="173871"/>
                  </a:lnTo>
                  <a:lnTo>
                    <a:pt x="0" y="174050"/>
                  </a:lnTo>
                  <a:lnTo>
                    <a:pt x="1054" y="180290"/>
                  </a:lnTo>
                  <a:lnTo>
                    <a:pt x="35403" y="190350"/>
                  </a:lnTo>
                  <a:lnTo>
                    <a:pt x="43843" y="189933"/>
                  </a:lnTo>
                  <a:lnTo>
                    <a:pt x="52219" y="188702"/>
                  </a:lnTo>
                  <a:lnTo>
                    <a:pt x="60444" y="186686"/>
                  </a:lnTo>
                  <a:lnTo>
                    <a:pt x="68433" y="183916"/>
                  </a:lnTo>
                  <a:lnTo>
                    <a:pt x="78298" y="181932"/>
                  </a:lnTo>
                  <a:lnTo>
                    <a:pt x="94820" y="181932"/>
                  </a:lnTo>
                  <a:lnTo>
                    <a:pt x="94116" y="180967"/>
                  </a:lnTo>
                  <a:lnTo>
                    <a:pt x="122360" y="176134"/>
                  </a:lnTo>
                  <a:lnTo>
                    <a:pt x="136703" y="173871"/>
                  </a:lnTo>
                  <a:lnTo>
                    <a:pt x="151328" y="172066"/>
                  </a:lnTo>
                  <a:lnTo>
                    <a:pt x="173628" y="172066"/>
                  </a:lnTo>
                  <a:lnTo>
                    <a:pt x="173045" y="171101"/>
                  </a:lnTo>
                  <a:lnTo>
                    <a:pt x="375892" y="171101"/>
                  </a:lnTo>
                  <a:lnTo>
                    <a:pt x="357285" y="168098"/>
                  </a:lnTo>
                  <a:lnTo>
                    <a:pt x="249078" y="150350"/>
                  </a:lnTo>
                  <a:lnTo>
                    <a:pt x="250278" y="148366"/>
                  </a:lnTo>
                  <a:lnTo>
                    <a:pt x="236209" y="148366"/>
                  </a:lnTo>
                  <a:lnTo>
                    <a:pt x="213368" y="143881"/>
                  </a:lnTo>
                  <a:lnTo>
                    <a:pt x="190371" y="140759"/>
                  </a:lnTo>
                  <a:lnTo>
                    <a:pt x="167343" y="138933"/>
                  </a:lnTo>
                  <a:lnTo>
                    <a:pt x="150621" y="138500"/>
                  </a:lnTo>
                  <a:lnTo>
                    <a:pt x="131596" y="138500"/>
                  </a:lnTo>
                  <a:lnTo>
                    <a:pt x="135565" y="133567"/>
                  </a:lnTo>
                  <a:lnTo>
                    <a:pt x="186145" y="85500"/>
                  </a:lnTo>
                  <a:lnTo>
                    <a:pt x="230063" y="55992"/>
                  </a:lnTo>
                  <a:lnTo>
                    <a:pt x="278796" y="37403"/>
                  </a:lnTo>
                  <a:lnTo>
                    <a:pt x="334923" y="30938"/>
                  </a:lnTo>
                  <a:lnTo>
                    <a:pt x="474796" y="30938"/>
                  </a:lnTo>
                  <a:lnTo>
                    <a:pt x="460506" y="24206"/>
                  </a:lnTo>
                  <a:lnTo>
                    <a:pt x="414958" y="9521"/>
                  </a:lnTo>
                  <a:lnTo>
                    <a:pt x="366506" y="1340"/>
                  </a:lnTo>
                  <a:lnTo>
                    <a:pt x="345702" y="81"/>
                  </a:lnTo>
                  <a:lnTo>
                    <a:pt x="338784" y="0"/>
                  </a:lnTo>
                  <a:close/>
                </a:path>
                <a:path w="695960" h="201295">
                  <a:moveTo>
                    <a:pt x="427955" y="172334"/>
                  </a:moveTo>
                  <a:lnTo>
                    <a:pt x="427419" y="172334"/>
                  </a:lnTo>
                  <a:lnTo>
                    <a:pt x="426721" y="173031"/>
                  </a:lnTo>
                  <a:lnTo>
                    <a:pt x="424738" y="174050"/>
                  </a:lnTo>
                  <a:lnTo>
                    <a:pt x="423718" y="175015"/>
                  </a:lnTo>
                  <a:lnTo>
                    <a:pt x="423718" y="176999"/>
                  </a:lnTo>
                  <a:lnTo>
                    <a:pt x="422914" y="177857"/>
                  </a:lnTo>
                  <a:lnTo>
                    <a:pt x="422753" y="178661"/>
                  </a:lnTo>
                  <a:lnTo>
                    <a:pt x="423343" y="178929"/>
                  </a:lnTo>
                  <a:lnTo>
                    <a:pt x="446593" y="178929"/>
                  </a:lnTo>
                  <a:lnTo>
                    <a:pt x="447499" y="178042"/>
                  </a:lnTo>
                  <a:lnTo>
                    <a:pt x="451912" y="173031"/>
                  </a:lnTo>
                  <a:lnTo>
                    <a:pt x="428652" y="173031"/>
                  </a:lnTo>
                  <a:lnTo>
                    <a:pt x="427955" y="172334"/>
                  </a:lnTo>
                  <a:close/>
                </a:path>
                <a:path w="695960" h="201295">
                  <a:moveTo>
                    <a:pt x="487901" y="127132"/>
                  </a:moveTo>
                  <a:lnTo>
                    <a:pt x="486400" y="127132"/>
                  </a:lnTo>
                  <a:lnTo>
                    <a:pt x="477756" y="128699"/>
                  </a:lnTo>
                  <a:lnTo>
                    <a:pt x="444470" y="152334"/>
                  </a:lnTo>
                  <a:lnTo>
                    <a:pt x="432608" y="168111"/>
                  </a:lnTo>
                  <a:lnTo>
                    <a:pt x="428652" y="173031"/>
                  </a:lnTo>
                  <a:lnTo>
                    <a:pt x="451912" y="173031"/>
                  </a:lnTo>
                  <a:lnTo>
                    <a:pt x="456782" y="167501"/>
                  </a:lnTo>
                  <a:lnTo>
                    <a:pt x="461253" y="163165"/>
                  </a:lnTo>
                  <a:lnTo>
                    <a:pt x="466185" y="158232"/>
                  </a:lnTo>
                  <a:lnTo>
                    <a:pt x="473103" y="153299"/>
                  </a:lnTo>
                  <a:lnTo>
                    <a:pt x="479001" y="149385"/>
                  </a:lnTo>
                  <a:lnTo>
                    <a:pt x="485917" y="147401"/>
                  </a:lnTo>
                  <a:lnTo>
                    <a:pt x="490850" y="142468"/>
                  </a:lnTo>
                  <a:lnTo>
                    <a:pt x="494819" y="137535"/>
                  </a:lnTo>
                  <a:lnTo>
                    <a:pt x="497768" y="133567"/>
                  </a:lnTo>
                  <a:lnTo>
                    <a:pt x="495784" y="127669"/>
                  </a:lnTo>
                  <a:lnTo>
                    <a:pt x="490850" y="127669"/>
                  </a:lnTo>
                  <a:lnTo>
                    <a:pt x="489349" y="127293"/>
                  </a:lnTo>
                  <a:lnTo>
                    <a:pt x="487901" y="127132"/>
                  </a:lnTo>
                  <a:close/>
                </a:path>
                <a:path w="695960" h="201295">
                  <a:moveTo>
                    <a:pt x="338087" y="62520"/>
                  </a:moveTo>
                  <a:lnTo>
                    <a:pt x="334066" y="62520"/>
                  </a:lnTo>
                  <a:lnTo>
                    <a:pt x="319191" y="64844"/>
                  </a:lnTo>
                  <a:lnTo>
                    <a:pt x="279641" y="86220"/>
                  </a:lnTo>
                  <a:lnTo>
                    <a:pt x="252758" y="113955"/>
                  </a:lnTo>
                  <a:lnTo>
                    <a:pt x="236209" y="148366"/>
                  </a:lnTo>
                  <a:lnTo>
                    <a:pt x="250278" y="148366"/>
                  </a:lnTo>
                  <a:lnTo>
                    <a:pt x="257356" y="136670"/>
                  </a:lnTo>
                  <a:lnTo>
                    <a:pt x="267208" y="123835"/>
                  </a:lnTo>
                  <a:lnTo>
                    <a:pt x="297353" y="96595"/>
                  </a:lnTo>
                  <a:lnTo>
                    <a:pt x="327335" y="83389"/>
                  </a:lnTo>
                  <a:lnTo>
                    <a:pt x="334173" y="80912"/>
                  </a:lnTo>
                  <a:lnTo>
                    <a:pt x="340649" y="77872"/>
                  </a:lnTo>
                  <a:lnTo>
                    <a:pt x="346774" y="74370"/>
                  </a:lnTo>
                  <a:lnTo>
                    <a:pt x="349723" y="71421"/>
                  </a:lnTo>
                  <a:lnTo>
                    <a:pt x="349723" y="66488"/>
                  </a:lnTo>
                  <a:lnTo>
                    <a:pt x="345755" y="64504"/>
                  </a:lnTo>
                  <a:lnTo>
                    <a:pt x="342056" y="63110"/>
                  </a:lnTo>
                  <a:lnTo>
                    <a:pt x="338087" y="62520"/>
                  </a:lnTo>
                  <a:close/>
                </a:path>
                <a:path w="695960" h="201295">
                  <a:moveTo>
                    <a:pt x="144412" y="138339"/>
                  </a:moveTo>
                  <a:lnTo>
                    <a:pt x="140122" y="138339"/>
                  </a:lnTo>
                  <a:lnTo>
                    <a:pt x="135886" y="138393"/>
                  </a:lnTo>
                  <a:lnTo>
                    <a:pt x="131596" y="138500"/>
                  </a:lnTo>
                  <a:lnTo>
                    <a:pt x="150621" y="138500"/>
                  </a:lnTo>
                  <a:lnTo>
                    <a:pt x="144412" y="138339"/>
                  </a:lnTo>
                  <a:close/>
                </a:path>
              </a:pathLst>
            </a:custGeom>
            <a:solidFill>
              <a:srgbClr val="A0B544">
                <a:alpha val="5879"/>
              </a:srgbClr>
            </a:solidFill>
          </p:spPr>
          <p:txBody>
            <a:bodyPr wrap="square" lIns="0" tIns="0" rIns="0" bIns="0" rtlCol="0"/>
            <a:lstStyle/>
            <a:p>
              <a:endParaRPr/>
            </a:p>
          </p:txBody>
        </p:sp>
        <p:pic>
          <p:nvPicPr>
            <p:cNvPr id="6" name="object 6"/>
            <p:cNvPicPr/>
            <p:nvPr/>
          </p:nvPicPr>
          <p:blipFill>
            <a:blip r:embed="rId3" cstate="print"/>
            <a:stretch>
              <a:fillRect/>
            </a:stretch>
          </p:blipFill>
          <p:spPr>
            <a:xfrm>
              <a:off x="0" y="0"/>
              <a:ext cx="9144000" cy="5143500"/>
            </a:xfrm>
            <a:prstGeom prst="rect">
              <a:avLst/>
            </a:prstGeom>
          </p:spPr>
        </p:pic>
      </p:grpSp>
      <p:sp>
        <p:nvSpPr>
          <p:cNvPr id="7" name="object 7"/>
          <p:cNvSpPr txBox="1"/>
          <p:nvPr/>
        </p:nvSpPr>
        <p:spPr>
          <a:xfrm>
            <a:off x="2667000" y="1895002"/>
            <a:ext cx="6590462" cy="1243930"/>
          </a:xfrm>
          <a:prstGeom prst="rect">
            <a:avLst/>
          </a:prstGeom>
        </p:spPr>
        <p:txBody>
          <a:bodyPr vert="horz" wrap="square" lIns="0" tIns="12700" rIns="0" bIns="0" rtlCol="0">
            <a:spAutoFit/>
          </a:bodyPr>
          <a:lstStyle/>
          <a:p>
            <a:pPr marL="12700" marR="5080" algn="ctr">
              <a:lnSpc>
                <a:spcPct val="100000"/>
              </a:lnSpc>
              <a:spcBef>
                <a:spcPts val="100"/>
              </a:spcBef>
            </a:pPr>
            <a:r>
              <a:rPr lang="en" altLang="zh-CN" sz="4000" b="1" spc="5" dirty="0">
                <a:solidFill>
                  <a:srgbClr val="32594A"/>
                </a:solidFill>
                <a:latin typeface="Arial"/>
                <a:cs typeface="Arial"/>
              </a:rPr>
              <a:t>Develop model detecting different growth stages </a:t>
            </a:r>
            <a:endParaRPr sz="4000" b="1" spc="5" dirty="0">
              <a:solidFill>
                <a:srgbClr val="32594A"/>
              </a:solidFill>
              <a:latin typeface="Arial"/>
              <a:cs typeface="Arial"/>
            </a:endParaRPr>
          </a:p>
        </p:txBody>
      </p:sp>
      <p:sp>
        <p:nvSpPr>
          <p:cNvPr id="8" name="object 8"/>
          <p:cNvSpPr txBox="1">
            <a:spLocks noGrp="1"/>
          </p:cNvSpPr>
          <p:nvPr>
            <p:ph type="title"/>
          </p:nvPr>
        </p:nvSpPr>
        <p:spPr>
          <a:xfrm>
            <a:off x="1110458" y="1894332"/>
            <a:ext cx="1252855" cy="1244600"/>
          </a:xfrm>
          <a:prstGeom prst="rect">
            <a:avLst/>
          </a:prstGeom>
        </p:spPr>
        <p:txBody>
          <a:bodyPr vert="horz" wrap="square" lIns="0" tIns="12700" rIns="0" bIns="0" rtlCol="0">
            <a:spAutoFit/>
          </a:bodyPr>
          <a:lstStyle/>
          <a:p>
            <a:pPr marL="12700">
              <a:lnSpc>
                <a:spcPct val="100000"/>
              </a:lnSpc>
              <a:spcBef>
                <a:spcPts val="100"/>
              </a:spcBef>
            </a:pPr>
            <a:r>
              <a:rPr sz="8000" spc="375" dirty="0">
                <a:solidFill>
                  <a:srgbClr val="048F77"/>
                </a:solidFill>
              </a:rPr>
              <a:t>03</a:t>
            </a:r>
            <a:endParaRPr sz="8000"/>
          </a:p>
        </p:txBody>
      </p:sp>
      <p:sp>
        <p:nvSpPr>
          <p:cNvPr id="9" name="object 9"/>
          <p:cNvSpPr/>
          <p:nvPr/>
        </p:nvSpPr>
        <p:spPr>
          <a:xfrm>
            <a:off x="723398" y="1647929"/>
            <a:ext cx="2049145" cy="1828800"/>
          </a:xfrm>
          <a:custGeom>
            <a:avLst/>
            <a:gdLst/>
            <a:ahLst/>
            <a:cxnLst/>
            <a:rect l="l" t="t" r="r" b="b"/>
            <a:pathLst>
              <a:path w="2049145" h="1828800">
                <a:moveTo>
                  <a:pt x="878305" y="1816100"/>
                </a:moveTo>
                <a:lnTo>
                  <a:pt x="724843" y="1816100"/>
                </a:lnTo>
                <a:lnTo>
                  <a:pt x="770748" y="1828800"/>
                </a:lnTo>
                <a:lnTo>
                  <a:pt x="847637" y="1828800"/>
                </a:lnTo>
                <a:lnTo>
                  <a:pt x="878305" y="1816100"/>
                </a:lnTo>
                <a:close/>
              </a:path>
              <a:path w="2049145" h="1828800">
                <a:moveTo>
                  <a:pt x="1279187" y="25400"/>
                </a:moveTo>
                <a:lnTo>
                  <a:pt x="771491" y="25400"/>
                </a:lnTo>
                <a:lnTo>
                  <a:pt x="674669" y="50800"/>
                </a:lnTo>
                <a:lnTo>
                  <a:pt x="627406" y="76200"/>
                </a:lnTo>
                <a:lnTo>
                  <a:pt x="581057" y="88900"/>
                </a:lnTo>
                <a:lnTo>
                  <a:pt x="535732" y="114300"/>
                </a:lnTo>
                <a:lnTo>
                  <a:pt x="491544" y="127000"/>
                </a:lnTo>
                <a:lnTo>
                  <a:pt x="448603" y="152400"/>
                </a:lnTo>
                <a:lnTo>
                  <a:pt x="408603" y="177800"/>
                </a:lnTo>
                <a:lnTo>
                  <a:pt x="370131" y="215900"/>
                </a:lnTo>
                <a:lnTo>
                  <a:pt x="333241" y="241300"/>
                </a:lnTo>
                <a:lnTo>
                  <a:pt x="297986" y="279400"/>
                </a:lnTo>
                <a:lnTo>
                  <a:pt x="264421" y="304800"/>
                </a:lnTo>
                <a:lnTo>
                  <a:pt x="232598" y="342900"/>
                </a:lnTo>
                <a:lnTo>
                  <a:pt x="202570" y="381000"/>
                </a:lnTo>
                <a:lnTo>
                  <a:pt x="174393" y="419100"/>
                </a:lnTo>
                <a:lnTo>
                  <a:pt x="148118" y="457200"/>
                </a:lnTo>
                <a:lnTo>
                  <a:pt x="123800" y="495300"/>
                </a:lnTo>
                <a:lnTo>
                  <a:pt x="101492" y="533400"/>
                </a:lnTo>
                <a:lnTo>
                  <a:pt x="81247" y="584200"/>
                </a:lnTo>
                <a:lnTo>
                  <a:pt x="63120" y="622300"/>
                </a:lnTo>
                <a:lnTo>
                  <a:pt x="47163" y="673100"/>
                </a:lnTo>
                <a:lnTo>
                  <a:pt x="33430" y="711200"/>
                </a:lnTo>
                <a:lnTo>
                  <a:pt x="21974" y="762000"/>
                </a:lnTo>
                <a:lnTo>
                  <a:pt x="12850" y="800100"/>
                </a:lnTo>
                <a:lnTo>
                  <a:pt x="6111" y="850900"/>
                </a:lnTo>
                <a:lnTo>
                  <a:pt x="1809" y="901700"/>
                </a:lnTo>
                <a:lnTo>
                  <a:pt x="0" y="952500"/>
                </a:lnTo>
                <a:lnTo>
                  <a:pt x="735" y="990600"/>
                </a:lnTo>
                <a:lnTo>
                  <a:pt x="4069" y="1041400"/>
                </a:lnTo>
                <a:lnTo>
                  <a:pt x="10055" y="1092200"/>
                </a:lnTo>
                <a:lnTo>
                  <a:pt x="18747" y="1143000"/>
                </a:lnTo>
                <a:lnTo>
                  <a:pt x="30198" y="1193800"/>
                </a:lnTo>
                <a:lnTo>
                  <a:pt x="44512" y="1244600"/>
                </a:lnTo>
                <a:lnTo>
                  <a:pt x="61346" y="1282700"/>
                </a:lnTo>
                <a:lnTo>
                  <a:pt x="80596" y="1333500"/>
                </a:lnTo>
                <a:lnTo>
                  <a:pt x="102163" y="1371600"/>
                </a:lnTo>
                <a:lnTo>
                  <a:pt x="125945" y="1422400"/>
                </a:lnTo>
                <a:lnTo>
                  <a:pt x="151840" y="1460500"/>
                </a:lnTo>
                <a:lnTo>
                  <a:pt x="179747" y="1498600"/>
                </a:lnTo>
                <a:lnTo>
                  <a:pt x="209564" y="1536700"/>
                </a:lnTo>
                <a:lnTo>
                  <a:pt x="241190" y="1562100"/>
                </a:lnTo>
                <a:lnTo>
                  <a:pt x="274523" y="1600200"/>
                </a:lnTo>
                <a:lnTo>
                  <a:pt x="309462" y="1638300"/>
                </a:lnTo>
                <a:lnTo>
                  <a:pt x="345905" y="1663700"/>
                </a:lnTo>
                <a:lnTo>
                  <a:pt x="383751" y="1689100"/>
                </a:lnTo>
                <a:lnTo>
                  <a:pt x="422899" y="1714500"/>
                </a:lnTo>
                <a:lnTo>
                  <a:pt x="463246" y="1739900"/>
                </a:lnTo>
                <a:lnTo>
                  <a:pt x="504692" y="1752600"/>
                </a:lnTo>
                <a:lnTo>
                  <a:pt x="547134" y="1778000"/>
                </a:lnTo>
                <a:lnTo>
                  <a:pt x="679428" y="1816100"/>
                </a:lnTo>
                <a:lnTo>
                  <a:pt x="943933" y="1816100"/>
                </a:lnTo>
                <a:lnTo>
                  <a:pt x="949934" y="1828800"/>
                </a:lnTo>
                <a:lnTo>
                  <a:pt x="1240562" y="1828800"/>
                </a:lnTo>
                <a:lnTo>
                  <a:pt x="1334808" y="1803400"/>
                </a:lnTo>
                <a:lnTo>
                  <a:pt x="1381117" y="1803400"/>
                </a:lnTo>
                <a:lnTo>
                  <a:pt x="1471614" y="1778000"/>
                </a:lnTo>
                <a:lnTo>
                  <a:pt x="1493609" y="1765300"/>
                </a:lnTo>
                <a:lnTo>
                  <a:pt x="781237" y="1765300"/>
                </a:lnTo>
                <a:lnTo>
                  <a:pt x="736619" y="1752600"/>
                </a:lnTo>
                <a:lnTo>
                  <a:pt x="692615" y="1752600"/>
                </a:lnTo>
                <a:lnTo>
                  <a:pt x="565187" y="1714500"/>
                </a:lnTo>
                <a:lnTo>
                  <a:pt x="524542" y="1701800"/>
                </a:lnTo>
                <a:lnTo>
                  <a:pt x="484965" y="1676400"/>
                </a:lnTo>
                <a:lnTo>
                  <a:pt x="446545" y="1651000"/>
                </a:lnTo>
                <a:lnTo>
                  <a:pt x="409374" y="1638300"/>
                </a:lnTo>
                <a:lnTo>
                  <a:pt x="373543" y="1612900"/>
                </a:lnTo>
                <a:lnTo>
                  <a:pt x="339141" y="1587500"/>
                </a:lnTo>
                <a:lnTo>
                  <a:pt x="306261" y="1549400"/>
                </a:lnTo>
                <a:lnTo>
                  <a:pt x="274992" y="1524000"/>
                </a:lnTo>
                <a:lnTo>
                  <a:pt x="245426" y="1485900"/>
                </a:lnTo>
                <a:lnTo>
                  <a:pt x="217653" y="1447800"/>
                </a:lnTo>
                <a:lnTo>
                  <a:pt x="191764" y="1422400"/>
                </a:lnTo>
                <a:lnTo>
                  <a:pt x="167851" y="1384300"/>
                </a:lnTo>
                <a:lnTo>
                  <a:pt x="146003" y="1333500"/>
                </a:lnTo>
                <a:lnTo>
                  <a:pt x="126311" y="1295400"/>
                </a:lnTo>
                <a:lnTo>
                  <a:pt x="108867" y="1257300"/>
                </a:lnTo>
                <a:lnTo>
                  <a:pt x="93760" y="1206500"/>
                </a:lnTo>
                <a:lnTo>
                  <a:pt x="81083" y="1155700"/>
                </a:lnTo>
                <a:lnTo>
                  <a:pt x="70925" y="1117600"/>
                </a:lnTo>
                <a:lnTo>
                  <a:pt x="63378" y="1066800"/>
                </a:lnTo>
                <a:lnTo>
                  <a:pt x="58531" y="1016000"/>
                </a:lnTo>
                <a:lnTo>
                  <a:pt x="56465" y="965200"/>
                </a:lnTo>
                <a:lnTo>
                  <a:pt x="57196" y="914400"/>
                </a:lnTo>
                <a:lnTo>
                  <a:pt x="60638" y="863600"/>
                </a:lnTo>
                <a:lnTo>
                  <a:pt x="66704" y="812800"/>
                </a:lnTo>
                <a:lnTo>
                  <a:pt x="75308" y="774700"/>
                </a:lnTo>
                <a:lnTo>
                  <a:pt x="86362" y="723900"/>
                </a:lnTo>
                <a:lnTo>
                  <a:pt x="99781" y="685800"/>
                </a:lnTo>
                <a:lnTo>
                  <a:pt x="115476" y="635000"/>
                </a:lnTo>
                <a:lnTo>
                  <a:pt x="133363" y="596900"/>
                </a:lnTo>
                <a:lnTo>
                  <a:pt x="153353" y="558800"/>
                </a:lnTo>
                <a:lnTo>
                  <a:pt x="175361" y="520700"/>
                </a:lnTo>
                <a:lnTo>
                  <a:pt x="199299" y="482600"/>
                </a:lnTo>
                <a:lnTo>
                  <a:pt x="225081" y="444500"/>
                </a:lnTo>
                <a:lnTo>
                  <a:pt x="252620" y="419100"/>
                </a:lnTo>
                <a:lnTo>
                  <a:pt x="281830" y="381000"/>
                </a:lnTo>
                <a:lnTo>
                  <a:pt x="312623" y="355600"/>
                </a:lnTo>
                <a:lnTo>
                  <a:pt x="344913" y="317500"/>
                </a:lnTo>
                <a:lnTo>
                  <a:pt x="378614" y="292100"/>
                </a:lnTo>
                <a:lnTo>
                  <a:pt x="413638" y="266700"/>
                </a:lnTo>
                <a:lnTo>
                  <a:pt x="449899" y="241300"/>
                </a:lnTo>
                <a:lnTo>
                  <a:pt x="487310" y="215900"/>
                </a:lnTo>
                <a:lnTo>
                  <a:pt x="525785" y="190500"/>
                </a:lnTo>
                <a:lnTo>
                  <a:pt x="565236" y="177800"/>
                </a:lnTo>
                <a:lnTo>
                  <a:pt x="605577" y="152400"/>
                </a:lnTo>
                <a:lnTo>
                  <a:pt x="861462" y="76200"/>
                </a:lnTo>
                <a:lnTo>
                  <a:pt x="905606" y="76200"/>
                </a:lnTo>
                <a:lnTo>
                  <a:pt x="949946" y="63500"/>
                </a:lnTo>
                <a:lnTo>
                  <a:pt x="1378936" y="63500"/>
                </a:lnTo>
                <a:lnTo>
                  <a:pt x="1329414" y="38100"/>
                </a:lnTo>
                <a:lnTo>
                  <a:pt x="1279187" y="25400"/>
                </a:lnTo>
                <a:close/>
              </a:path>
              <a:path w="2049145" h="1828800">
                <a:moveTo>
                  <a:pt x="1378936" y="63500"/>
                </a:moveTo>
                <a:lnTo>
                  <a:pt x="1052367" y="63500"/>
                </a:lnTo>
                <a:lnTo>
                  <a:pt x="1096537" y="76200"/>
                </a:lnTo>
                <a:lnTo>
                  <a:pt x="1184620" y="76200"/>
                </a:lnTo>
                <a:lnTo>
                  <a:pt x="1440325" y="152400"/>
                </a:lnTo>
                <a:lnTo>
                  <a:pt x="1480749" y="177800"/>
                </a:lnTo>
                <a:lnTo>
                  <a:pt x="1520307" y="190500"/>
                </a:lnTo>
                <a:lnTo>
                  <a:pt x="1558906" y="215900"/>
                </a:lnTo>
                <a:lnTo>
                  <a:pt x="1596458" y="241300"/>
                </a:lnTo>
                <a:lnTo>
                  <a:pt x="1632872" y="266700"/>
                </a:lnTo>
                <a:lnTo>
                  <a:pt x="1668058" y="292100"/>
                </a:lnTo>
                <a:lnTo>
                  <a:pt x="1701925" y="317500"/>
                </a:lnTo>
                <a:lnTo>
                  <a:pt x="1734384" y="342900"/>
                </a:lnTo>
                <a:lnTo>
                  <a:pt x="1765344" y="381000"/>
                </a:lnTo>
                <a:lnTo>
                  <a:pt x="1794715" y="406400"/>
                </a:lnTo>
                <a:lnTo>
                  <a:pt x="1822407" y="444500"/>
                </a:lnTo>
                <a:lnTo>
                  <a:pt x="1848329" y="482600"/>
                </a:lnTo>
                <a:lnTo>
                  <a:pt x="1872391" y="520700"/>
                </a:lnTo>
                <a:lnTo>
                  <a:pt x="1894504" y="558800"/>
                </a:lnTo>
                <a:lnTo>
                  <a:pt x="1914576" y="596900"/>
                </a:lnTo>
                <a:lnTo>
                  <a:pt x="1932518" y="635000"/>
                </a:lnTo>
                <a:lnTo>
                  <a:pt x="1948239" y="685800"/>
                </a:lnTo>
                <a:lnTo>
                  <a:pt x="1961650" y="723900"/>
                </a:lnTo>
                <a:lnTo>
                  <a:pt x="1972659" y="774700"/>
                </a:lnTo>
                <a:lnTo>
                  <a:pt x="1981177" y="812800"/>
                </a:lnTo>
                <a:lnTo>
                  <a:pt x="1987113" y="863600"/>
                </a:lnTo>
                <a:lnTo>
                  <a:pt x="1990378" y="914400"/>
                </a:lnTo>
                <a:lnTo>
                  <a:pt x="1990880" y="965200"/>
                </a:lnTo>
                <a:lnTo>
                  <a:pt x="1988073" y="1016000"/>
                </a:lnTo>
                <a:lnTo>
                  <a:pt x="1982161" y="1066800"/>
                </a:lnTo>
                <a:lnTo>
                  <a:pt x="1973214" y="1117600"/>
                </a:lnTo>
                <a:lnTo>
                  <a:pt x="1961305" y="1168400"/>
                </a:lnTo>
                <a:lnTo>
                  <a:pt x="1946505" y="1219200"/>
                </a:lnTo>
                <a:lnTo>
                  <a:pt x="1928887" y="1270000"/>
                </a:lnTo>
                <a:lnTo>
                  <a:pt x="1908520" y="1308100"/>
                </a:lnTo>
                <a:lnTo>
                  <a:pt x="1885478" y="1358900"/>
                </a:lnTo>
                <a:lnTo>
                  <a:pt x="1859832" y="1397000"/>
                </a:lnTo>
                <a:lnTo>
                  <a:pt x="1831653" y="1435100"/>
                </a:lnTo>
                <a:lnTo>
                  <a:pt x="1801013" y="1473200"/>
                </a:lnTo>
                <a:lnTo>
                  <a:pt x="1767984" y="1511300"/>
                </a:lnTo>
                <a:lnTo>
                  <a:pt x="1732637" y="1549400"/>
                </a:lnTo>
                <a:lnTo>
                  <a:pt x="1695045" y="1587500"/>
                </a:lnTo>
                <a:lnTo>
                  <a:pt x="1655278" y="1612900"/>
                </a:lnTo>
                <a:lnTo>
                  <a:pt x="1611380" y="1638300"/>
                </a:lnTo>
                <a:lnTo>
                  <a:pt x="1566153" y="1663700"/>
                </a:lnTo>
                <a:lnTo>
                  <a:pt x="1519732" y="1689100"/>
                </a:lnTo>
                <a:lnTo>
                  <a:pt x="1472257" y="1714500"/>
                </a:lnTo>
                <a:lnTo>
                  <a:pt x="1324883" y="1752600"/>
                </a:lnTo>
                <a:lnTo>
                  <a:pt x="1274569" y="1752600"/>
                </a:lnTo>
                <a:lnTo>
                  <a:pt x="1223890" y="1765300"/>
                </a:lnTo>
                <a:lnTo>
                  <a:pt x="1493609" y="1765300"/>
                </a:lnTo>
                <a:lnTo>
                  <a:pt x="1515604" y="1752600"/>
                </a:lnTo>
                <a:lnTo>
                  <a:pt x="1558624" y="1739900"/>
                </a:lnTo>
                <a:lnTo>
                  <a:pt x="1600575" y="1714500"/>
                </a:lnTo>
                <a:lnTo>
                  <a:pt x="1641359" y="1701800"/>
                </a:lnTo>
                <a:lnTo>
                  <a:pt x="1680877" y="1676400"/>
                </a:lnTo>
                <a:lnTo>
                  <a:pt x="1719030" y="1651000"/>
                </a:lnTo>
                <a:lnTo>
                  <a:pt x="1755720" y="1612900"/>
                </a:lnTo>
                <a:lnTo>
                  <a:pt x="1790848" y="1587500"/>
                </a:lnTo>
                <a:lnTo>
                  <a:pt x="1824316" y="1549400"/>
                </a:lnTo>
                <a:lnTo>
                  <a:pt x="1856025" y="1511300"/>
                </a:lnTo>
                <a:lnTo>
                  <a:pt x="1885875" y="1473200"/>
                </a:lnTo>
                <a:lnTo>
                  <a:pt x="1913770" y="1435100"/>
                </a:lnTo>
                <a:lnTo>
                  <a:pt x="1939610" y="1384300"/>
                </a:lnTo>
                <a:lnTo>
                  <a:pt x="1963296" y="1346200"/>
                </a:lnTo>
                <a:lnTo>
                  <a:pt x="1984730" y="1295400"/>
                </a:lnTo>
                <a:lnTo>
                  <a:pt x="2001805" y="1244600"/>
                </a:lnTo>
                <a:lnTo>
                  <a:pt x="2016184" y="1206500"/>
                </a:lnTo>
                <a:lnTo>
                  <a:pt x="2027909" y="1155700"/>
                </a:lnTo>
                <a:lnTo>
                  <a:pt x="2037018" y="1104900"/>
                </a:lnTo>
                <a:lnTo>
                  <a:pt x="2043554" y="1066800"/>
                </a:lnTo>
                <a:lnTo>
                  <a:pt x="2047554" y="1016000"/>
                </a:lnTo>
                <a:lnTo>
                  <a:pt x="2049061" y="965200"/>
                </a:lnTo>
                <a:lnTo>
                  <a:pt x="2048115" y="914400"/>
                </a:lnTo>
                <a:lnTo>
                  <a:pt x="2044755" y="876300"/>
                </a:lnTo>
                <a:lnTo>
                  <a:pt x="2039022" y="825500"/>
                </a:lnTo>
                <a:lnTo>
                  <a:pt x="2030957" y="774700"/>
                </a:lnTo>
                <a:lnTo>
                  <a:pt x="2020599" y="736600"/>
                </a:lnTo>
                <a:lnTo>
                  <a:pt x="2007989" y="685800"/>
                </a:lnTo>
                <a:lnTo>
                  <a:pt x="1993168" y="635000"/>
                </a:lnTo>
                <a:lnTo>
                  <a:pt x="1976175" y="596900"/>
                </a:lnTo>
                <a:lnTo>
                  <a:pt x="1957051" y="558800"/>
                </a:lnTo>
                <a:lnTo>
                  <a:pt x="1935836" y="508000"/>
                </a:lnTo>
                <a:lnTo>
                  <a:pt x="1912571" y="469900"/>
                </a:lnTo>
                <a:lnTo>
                  <a:pt x="1887296" y="431800"/>
                </a:lnTo>
                <a:lnTo>
                  <a:pt x="1860051" y="393700"/>
                </a:lnTo>
                <a:lnTo>
                  <a:pt x="1830877" y="355600"/>
                </a:lnTo>
                <a:lnTo>
                  <a:pt x="1799813" y="317500"/>
                </a:lnTo>
                <a:lnTo>
                  <a:pt x="1766901" y="292100"/>
                </a:lnTo>
                <a:lnTo>
                  <a:pt x="1732180" y="254000"/>
                </a:lnTo>
                <a:lnTo>
                  <a:pt x="1695690" y="228600"/>
                </a:lnTo>
                <a:lnTo>
                  <a:pt x="1654492" y="190500"/>
                </a:lnTo>
                <a:lnTo>
                  <a:pt x="1611741" y="165100"/>
                </a:lnTo>
                <a:lnTo>
                  <a:pt x="1567558" y="139700"/>
                </a:lnTo>
                <a:lnTo>
                  <a:pt x="1522065" y="114300"/>
                </a:lnTo>
                <a:lnTo>
                  <a:pt x="1475383" y="88900"/>
                </a:lnTo>
                <a:lnTo>
                  <a:pt x="1378936" y="63500"/>
                </a:lnTo>
                <a:close/>
              </a:path>
              <a:path w="2049145" h="1828800">
                <a:moveTo>
                  <a:pt x="1177108" y="12700"/>
                </a:moveTo>
                <a:lnTo>
                  <a:pt x="870632" y="12700"/>
                </a:lnTo>
                <a:lnTo>
                  <a:pt x="820827" y="25400"/>
                </a:lnTo>
                <a:lnTo>
                  <a:pt x="1228379" y="25400"/>
                </a:lnTo>
                <a:lnTo>
                  <a:pt x="1177108" y="12700"/>
                </a:lnTo>
                <a:close/>
              </a:path>
              <a:path w="2049145" h="1828800">
                <a:moveTo>
                  <a:pt x="1073668" y="0"/>
                </a:moveTo>
                <a:lnTo>
                  <a:pt x="971200" y="0"/>
                </a:lnTo>
                <a:lnTo>
                  <a:pt x="920793" y="12700"/>
                </a:lnTo>
                <a:lnTo>
                  <a:pt x="1125498" y="12700"/>
                </a:lnTo>
                <a:lnTo>
                  <a:pt x="1073668" y="0"/>
                </a:lnTo>
                <a:close/>
              </a:path>
            </a:pathLst>
          </a:custGeom>
          <a:solidFill>
            <a:srgbClr val="343434"/>
          </a:solidFill>
        </p:spPr>
        <p:txBody>
          <a:bodyPr wrap="square" lIns="0" tIns="0" rIns="0" bIns="0" rtlCol="0"/>
          <a:lstStyle/>
          <a:p>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0"/>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2579686" y="486156"/>
            <a:ext cx="3984625" cy="513080"/>
          </a:xfrm>
          <a:prstGeom prst="rect">
            <a:avLst/>
          </a:prstGeom>
        </p:spPr>
        <p:txBody>
          <a:bodyPr vert="horz" wrap="square" lIns="0" tIns="12700" rIns="0" bIns="0" rtlCol="0">
            <a:spAutoFit/>
          </a:bodyPr>
          <a:lstStyle/>
          <a:p>
            <a:pPr marL="12700">
              <a:lnSpc>
                <a:spcPct val="100000"/>
              </a:lnSpc>
              <a:spcBef>
                <a:spcPts val="100"/>
              </a:spcBef>
            </a:pPr>
            <a:r>
              <a:rPr spc="5" dirty="0"/>
              <a:t>Image</a:t>
            </a:r>
            <a:r>
              <a:rPr spc="-80" dirty="0"/>
              <a:t> </a:t>
            </a:r>
            <a:r>
              <a:rPr spc="-85" dirty="0"/>
              <a:t>preprocessing</a:t>
            </a:r>
          </a:p>
        </p:txBody>
      </p:sp>
      <p:sp>
        <p:nvSpPr>
          <p:cNvPr id="7" name="object 7"/>
          <p:cNvSpPr txBox="1"/>
          <p:nvPr/>
        </p:nvSpPr>
        <p:spPr>
          <a:xfrm>
            <a:off x="1202130" y="1272540"/>
            <a:ext cx="6591300" cy="1090042"/>
          </a:xfrm>
          <a:prstGeom prst="rect">
            <a:avLst/>
          </a:prstGeom>
        </p:spPr>
        <p:txBody>
          <a:bodyPr vert="horz" wrap="square" lIns="0" tIns="12700" rIns="0" bIns="0" rtlCol="0">
            <a:spAutoFit/>
          </a:bodyPr>
          <a:lstStyle/>
          <a:p>
            <a:r>
              <a:rPr lang="en" altLang="zh-CN" sz="1400" spc="30" dirty="0">
                <a:solidFill>
                  <a:srgbClr val="343434"/>
                </a:solidFill>
                <a:latin typeface="Tahoma"/>
                <a:cs typeface="Tahoma"/>
              </a:rPr>
              <a:t>Create a binary mask with a specific color range corresponding to lettuce leaves in the HSV color space. Then, use morphological operations to refine the mask and extract the background area. Finally, separate the lettuce from the background and place it on a white background to generate an image suitable for subsequent processing and analysis. </a:t>
            </a:r>
          </a:p>
        </p:txBody>
      </p:sp>
      <p:pic>
        <p:nvPicPr>
          <p:cNvPr id="12" name="图片 11">
            <a:extLst>
              <a:ext uri="{FF2B5EF4-FFF2-40B4-BE49-F238E27FC236}">
                <a16:creationId xmlns:a16="http://schemas.microsoft.com/office/drawing/2014/main" id="{E1866362-3883-4CBF-59E0-E71A608986AD}"/>
              </a:ext>
            </a:extLst>
          </p:cNvPr>
          <p:cNvPicPr>
            <a:picLocks noChangeAspect="1"/>
          </p:cNvPicPr>
          <p:nvPr/>
        </p:nvPicPr>
        <p:blipFill>
          <a:blip r:embed="rId4"/>
          <a:stretch>
            <a:fillRect/>
          </a:stretch>
        </p:blipFill>
        <p:spPr>
          <a:xfrm>
            <a:off x="2846321" y="2478824"/>
            <a:ext cx="1205689" cy="2463800"/>
          </a:xfrm>
          <a:prstGeom prst="rect">
            <a:avLst/>
          </a:prstGeom>
        </p:spPr>
      </p:pic>
      <p:pic>
        <p:nvPicPr>
          <p:cNvPr id="13" name="图片 12">
            <a:extLst>
              <a:ext uri="{FF2B5EF4-FFF2-40B4-BE49-F238E27FC236}">
                <a16:creationId xmlns:a16="http://schemas.microsoft.com/office/drawing/2014/main" id="{EBF22E58-D93E-3B94-1720-914EB7511596}"/>
              </a:ext>
            </a:extLst>
          </p:cNvPr>
          <p:cNvPicPr>
            <a:picLocks noChangeAspect="1"/>
          </p:cNvPicPr>
          <p:nvPr/>
        </p:nvPicPr>
        <p:blipFill>
          <a:blip r:embed="rId5"/>
          <a:stretch>
            <a:fillRect/>
          </a:stretch>
        </p:blipFill>
        <p:spPr>
          <a:xfrm>
            <a:off x="5091991" y="2418071"/>
            <a:ext cx="1145334" cy="2463800"/>
          </a:xfrm>
          <a:prstGeom prst="rect">
            <a:avLst/>
          </a:prstGeom>
        </p:spPr>
      </p:pic>
    </p:spTree>
    <p:extLst>
      <p:ext uri="{BB962C8B-B14F-4D97-AF65-F5344CB8AC3E}">
        <p14:creationId xmlns:p14="http://schemas.microsoft.com/office/powerpoint/2010/main" val="1031428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8450173" y="1234601"/>
            <a:ext cx="455930" cy="607060"/>
          </a:xfrm>
          <a:custGeom>
            <a:avLst/>
            <a:gdLst/>
            <a:ahLst/>
            <a:cxnLst/>
            <a:rect l="l" t="t" r="r" b="b"/>
            <a:pathLst>
              <a:path w="455929" h="607060">
                <a:moveTo>
                  <a:pt x="427945" y="542289"/>
                </a:moveTo>
                <a:lnTo>
                  <a:pt x="391480" y="542289"/>
                </a:lnTo>
                <a:lnTo>
                  <a:pt x="392445" y="544830"/>
                </a:lnTo>
                <a:lnTo>
                  <a:pt x="393463" y="548639"/>
                </a:lnTo>
                <a:lnTo>
                  <a:pt x="395447" y="551180"/>
                </a:lnTo>
                <a:lnTo>
                  <a:pt x="399092" y="566420"/>
                </a:lnTo>
                <a:lnTo>
                  <a:pt x="405420" y="581660"/>
                </a:lnTo>
                <a:lnTo>
                  <a:pt x="414162" y="594360"/>
                </a:lnTo>
                <a:lnTo>
                  <a:pt x="425046" y="605789"/>
                </a:lnTo>
                <a:lnTo>
                  <a:pt x="427137" y="607060"/>
                </a:lnTo>
                <a:lnTo>
                  <a:pt x="438290" y="607060"/>
                </a:lnTo>
                <a:lnTo>
                  <a:pt x="444080" y="600710"/>
                </a:lnTo>
                <a:lnTo>
                  <a:pt x="441829" y="594360"/>
                </a:lnTo>
                <a:lnTo>
                  <a:pt x="427804" y="548639"/>
                </a:lnTo>
                <a:lnTo>
                  <a:pt x="427945" y="542289"/>
                </a:lnTo>
                <a:close/>
              </a:path>
              <a:path w="455929" h="607060">
                <a:moveTo>
                  <a:pt x="15228" y="0"/>
                </a:moveTo>
                <a:lnTo>
                  <a:pt x="4772" y="0"/>
                </a:lnTo>
                <a:lnTo>
                  <a:pt x="0" y="3810"/>
                </a:lnTo>
                <a:lnTo>
                  <a:pt x="643" y="10160"/>
                </a:lnTo>
                <a:lnTo>
                  <a:pt x="4630" y="36830"/>
                </a:lnTo>
                <a:lnTo>
                  <a:pt x="9531" y="63500"/>
                </a:lnTo>
                <a:lnTo>
                  <a:pt x="13688" y="90170"/>
                </a:lnTo>
                <a:lnTo>
                  <a:pt x="15443" y="118110"/>
                </a:lnTo>
                <a:lnTo>
                  <a:pt x="14982" y="143510"/>
                </a:lnTo>
                <a:lnTo>
                  <a:pt x="13005" y="191770"/>
                </a:lnTo>
                <a:lnTo>
                  <a:pt x="12905" y="195580"/>
                </a:lnTo>
                <a:lnTo>
                  <a:pt x="12687" y="207010"/>
                </a:lnTo>
                <a:lnTo>
                  <a:pt x="12581" y="218439"/>
                </a:lnTo>
                <a:lnTo>
                  <a:pt x="16198" y="270510"/>
                </a:lnTo>
                <a:lnTo>
                  <a:pt x="25080" y="321310"/>
                </a:lnTo>
                <a:lnTo>
                  <a:pt x="40256" y="370839"/>
                </a:lnTo>
                <a:lnTo>
                  <a:pt x="62842" y="417830"/>
                </a:lnTo>
                <a:lnTo>
                  <a:pt x="94394" y="459739"/>
                </a:lnTo>
                <a:lnTo>
                  <a:pt x="132737" y="492760"/>
                </a:lnTo>
                <a:lnTo>
                  <a:pt x="176483" y="516889"/>
                </a:lnTo>
                <a:lnTo>
                  <a:pt x="224247" y="534670"/>
                </a:lnTo>
                <a:lnTo>
                  <a:pt x="274640" y="544830"/>
                </a:lnTo>
                <a:lnTo>
                  <a:pt x="326278" y="547370"/>
                </a:lnTo>
                <a:lnTo>
                  <a:pt x="342709" y="547370"/>
                </a:lnTo>
                <a:lnTo>
                  <a:pt x="375350" y="544830"/>
                </a:lnTo>
                <a:lnTo>
                  <a:pt x="391480" y="542289"/>
                </a:lnTo>
                <a:lnTo>
                  <a:pt x="427945" y="542289"/>
                </a:lnTo>
                <a:lnTo>
                  <a:pt x="428253" y="528320"/>
                </a:lnTo>
                <a:lnTo>
                  <a:pt x="385582" y="528320"/>
                </a:lnTo>
                <a:lnTo>
                  <a:pt x="342482" y="523239"/>
                </a:lnTo>
                <a:lnTo>
                  <a:pt x="299206" y="520700"/>
                </a:lnTo>
                <a:lnTo>
                  <a:pt x="255940" y="515620"/>
                </a:lnTo>
                <a:lnTo>
                  <a:pt x="212871" y="505460"/>
                </a:lnTo>
                <a:lnTo>
                  <a:pt x="164479" y="482600"/>
                </a:lnTo>
                <a:lnTo>
                  <a:pt x="122561" y="450850"/>
                </a:lnTo>
                <a:lnTo>
                  <a:pt x="88788" y="410210"/>
                </a:lnTo>
                <a:lnTo>
                  <a:pt x="64827" y="361950"/>
                </a:lnTo>
                <a:lnTo>
                  <a:pt x="49858" y="311150"/>
                </a:lnTo>
                <a:lnTo>
                  <a:pt x="42118" y="257810"/>
                </a:lnTo>
                <a:lnTo>
                  <a:pt x="39628" y="207010"/>
                </a:lnTo>
                <a:lnTo>
                  <a:pt x="39750" y="189230"/>
                </a:lnTo>
                <a:lnTo>
                  <a:pt x="40161" y="152400"/>
                </a:lnTo>
                <a:lnTo>
                  <a:pt x="41832" y="124460"/>
                </a:lnTo>
                <a:lnTo>
                  <a:pt x="42594" y="92710"/>
                </a:lnTo>
                <a:lnTo>
                  <a:pt x="40410" y="60960"/>
                </a:lnTo>
                <a:lnTo>
                  <a:pt x="33244" y="31750"/>
                </a:lnTo>
                <a:lnTo>
                  <a:pt x="105940" y="31750"/>
                </a:lnTo>
                <a:lnTo>
                  <a:pt x="68570" y="21589"/>
                </a:lnTo>
                <a:lnTo>
                  <a:pt x="22359" y="10160"/>
                </a:lnTo>
                <a:lnTo>
                  <a:pt x="20375" y="7620"/>
                </a:lnTo>
                <a:lnTo>
                  <a:pt x="18445" y="5080"/>
                </a:lnTo>
                <a:lnTo>
                  <a:pt x="17426" y="2539"/>
                </a:lnTo>
                <a:lnTo>
                  <a:pt x="15228" y="0"/>
                </a:lnTo>
                <a:close/>
              </a:path>
              <a:path w="455929" h="607060">
                <a:moveTo>
                  <a:pt x="105940" y="31750"/>
                </a:moveTo>
                <a:lnTo>
                  <a:pt x="33244" y="31750"/>
                </a:lnTo>
                <a:lnTo>
                  <a:pt x="77854" y="49530"/>
                </a:lnTo>
                <a:lnTo>
                  <a:pt x="169648" y="80010"/>
                </a:lnTo>
                <a:lnTo>
                  <a:pt x="214801" y="97789"/>
                </a:lnTo>
                <a:lnTo>
                  <a:pt x="256193" y="119380"/>
                </a:lnTo>
                <a:lnTo>
                  <a:pt x="295547" y="143510"/>
                </a:lnTo>
                <a:lnTo>
                  <a:pt x="331775" y="172720"/>
                </a:lnTo>
                <a:lnTo>
                  <a:pt x="363793" y="207010"/>
                </a:lnTo>
                <a:lnTo>
                  <a:pt x="390514" y="243839"/>
                </a:lnTo>
                <a:lnTo>
                  <a:pt x="413223" y="295910"/>
                </a:lnTo>
                <a:lnTo>
                  <a:pt x="422063" y="347980"/>
                </a:lnTo>
                <a:lnTo>
                  <a:pt x="419070" y="400050"/>
                </a:lnTo>
                <a:lnTo>
                  <a:pt x="406279" y="455930"/>
                </a:lnTo>
                <a:lnTo>
                  <a:pt x="402311" y="467360"/>
                </a:lnTo>
                <a:lnTo>
                  <a:pt x="401346" y="474980"/>
                </a:lnTo>
                <a:lnTo>
                  <a:pt x="363865" y="474980"/>
                </a:lnTo>
                <a:lnTo>
                  <a:pt x="370018" y="487680"/>
                </a:lnTo>
                <a:lnTo>
                  <a:pt x="375447" y="501650"/>
                </a:lnTo>
                <a:lnTo>
                  <a:pt x="385582" y="528320"/>
                </a:lnTo>
                <a:lnTo>
                  <a:pt x="428253" y="528320"/>
                </a:lnTo>
                <a:lnTo>
                  <a:pt x="428759" y="505460"/>
                </a:lnTo>
                <a:lnTo>
                  <a:pt x="438104" y="462280"/>
                </a:lnTo>
                <a:lnTo>
                  <a:pt x="449250" y="417830"/>
                </a:lnTo>
                <a:lnTo>
                  <a:pt x="455609" y="372110"/>
                </a:lnTo>
                <a:lnTo>
                  <a:pt x="452545" y="327660"/>
                </a:lnTo>
                <a:lnTo>
                  <a:pt x="442070" y="283210"/>
                </a:lnTo>
                <a:lnTo>
                  <a:pt x="424558" y="241300"/>
                </a:lnTo>
                <a:lnTo>
                  <a:pt x="400381" y="203200"/>
                </a:lnTo>
                <a:lnTo>
                  <a:pt x="368802" y="165100"/>
                </a:lnTo>
                <a:lnTo>
                  <a:pt x="333064" y="133350"/>
                </a:lnTo>
                <a:lnTo>
                  <a:pt x="293831" y="106680"/>
                </a:lnTo>
                <a:lnTo>
                  <a:pt x="251771" y="83820"/>
                </a:lnTo>
                <a:lnTo>
                  <a:pt x="207549" y="64770"/>
                </a:lnTo>
                <a:lnTo>
                  <a:pt x="115282" y="34289"/>
                </a:lnTo>
                <a:lnTo>
                  <a:pt x="105940" y="31750"/>
                </a:lnTo>
                <a:close/>
              </a:path>
              <a:path w="455929" h="607060">
                <a:moveTo>
                  <a:pt x="240164" y="443230"/>
                </a:moveTo>
                <a:lnTo>
                  <a:pt x="236195" y="443230"/>
                </a:lnTo>
                <a:lnTo>
                  <a:pt x="232336" y="444500"/>
                </a:lnTo>
                <a:lnTo>
                  <a:pt x="228635" y="444500"/>
                </a:lnTo>
                <a:lnTo>
                  <a:pt x="221719" y="445770"/>
                </a:lnTo>
                <a:lnTo>
                  <a:pt x="219735" y="454660"/>
                </a:lnTo>
                <a:lnTo>
                  <a:pt x="224668" y="458470"/>
                </a:lnTo>
                <a:lnTo>
                  <a:pt x="242023" y="467360"/>
                </a:lnTo>
                <a:lnTo>
                  <a:pt x="262691" y="472439"/>
                </a:lnTo>
                <a:lnTo>
                  <a:pt x="284093" y="474980"/>
                </a:lnTo>
                <a:lnTo>
                  <a:pt x="303650" y="476250"/>
                </a:lnTo>
                <a:lnTo>
                  <a:pt x="310996" y="477520"/>
                </a:lnTo>
                <a:lnTo>
                  <a:pt x="335061" y="477520"/>
                </a:lnTo>
                <a:lnTo>
                  <a:pt x="344696" y="476250"/>
                </a:lnTo>
                <a:lnTo>
                  <a:pt x="354290" y="476250"/>
                </a:lnTo>
                <a:lnTo>
                  <a:pt x="363865" y="474980"/>
                </a:lnTo>
                <a:lnTo>
                  <a:pt x="401346" y="474980"/>
                </a:lnTo>
                <a:lnTo>
                  <a:pt x="389015" y="454660"/>
                </a:lnTo>
                <a:lnTo>
                  <a:pt x="327813" y="454660"/>
                </a:lnTo>
                <a:lnTo>
                  <a:pt x="302685" y="452120"/>
                </a:lnTo>
                <a:lnTo>
                  <a:pt x="287374" y="450850"/>
                </a:lnTo>
                <a:lnTo>
                  <a:pt x="271525" y="447039"/>
                </a:lnTo>
                <a:lnTo>
                  <a:pt x="255625" y="444500"/>
                </a:lnTo>
                <a:lnTo>
                  <a:pt x="240164" y="443230"/>
                </a:lnTo>
                <a:close/>
              </a:path>
              <a:path w="455929" h="607060">
                <a:moveTo>
                  <a:pt x="291987" y="332739"/>
                </a:moveTo>
                <a:lnTo>
                  <a:pt x="264185" y="332739"/>
                </a:lnTo>
                <a:lnTo>
                  <a:pt x="277000" y="350520"/>
                </a:lnTo>
                <a:lnTo>
                  <a:pt x="295046" y="374650"/>
                </a:lnTo>
                <a:lnTo>
                  <a:pt x="313268" y="397510"/>
                </a:lnTo>
                <a:lnTo>
                  <a:pt x="331117" y="421639"/>
                </a:lnTo>
                <a:lnTo>
                  <a:pt x="348047" y="445770"/>
                </a:lnTo>
                <a:lnTo>
                  <a:pt x="350032" y="448310"/>
                </a:lnTo>
                <a:lnTo>
                  <a:pt x="350997" y="452120"/>
                </a:lnTo>
                <a:lnTo>
                  <a:pt x="352981" y="454660"/>
                </a:lnTo>
                <a:lnTo>
                  <a:pt x="389015" y="454660"/>
                </a:lnTo>
                <a:lnTo>
                  <a:pt x="387474" y="452120"/>
                </a:lnTo>
                <a:lnTo>
                  <a:pt x="372485" y="430530"/>
                </a:lnTo>
                <a:lnTo>
                  <a:pt x="356390" y="408939"/>
                </a:lnTo>
                <a:lnTo>
                  <a:pt x="339200" y="389889"/>
                </a:lnTo>
                <a:lnTo>
                  <a:pt x="346585" y="379730"/>
                </a:lnTo>
                <a:lnTo>
                  <a:pt x="331264" y="379730"/>
                </a:lnTo>
                <a:lnTo>
                  <a:pt x="327350" y="374650"/>
                </a:lnTo>
                <a:lnTo>
                  <a:pt x="322417" y="370839"/>
                </a:lnTo>
                <a:lnTo>
                  <a:pt x="319415" y="365760"/>
                </a:lnTo>
                <a:lnTo>
                  <a:pt x="291987" y="332739"/>
                </a:lnTo>
                <a:close/>
              </a:path>
              <a:path w="455929" h="607060">
                <a:moveTo>
                  <a:pt x="355125" y="251460"/>
                </a:moveTo>
                <a:lnTo>
                  <a:pt x="350514" y="251460"/>
                </a:lnTo>
                <a:lnTo>
                  <a:pt x="347779" y="254000"/>
                </a:lnTo>
                <a:lnTo>
                  <a:pt x="347082" y="256539"/>
                </a:lnTo>
                <a:lnTo>
                  <a:pt x="347279" y="264160"/>
                </a:lnTo>
                <a:lnTo>
                  <a:pt x="347933" y="270510"/>
                </a:lnTo>
                <a:lnTo>
                  <a:pt x="349141" y="278130"/>
                </a:lnTo>
                <a:lnTo>
                  <a:pt x="350997" y="284480"/>
                </a:lnTo>
                <a:lnTo>
                  <a:pt x="352129" y="293370"/>
                </a:lnTo>
                <a:lnTo>
                  <a:pt x="352612" y="300989"/>
                </a:lnTo>
                <a:lnTo>
                  <a:pt x="352592" y="303530"/>
                </a:lnTo>
                <a:lnTo>
                  <a:pt x="352467" y="311150"/>
                </a:lnTo>
                <a:lnTo>
                  <a:pt x="344978" y="350520"/>
                </a:lnTo>
                <a:lnTo>
                  <a:pt x="331264" y="379730"/>
                </a:lnTo>
                <a:lnTo>
                  <a:pt x="346585" y="379730"/>
                </a:lnTo>
                <a:lnTo>
                  <a:pt x="367077" y="339089"/>
                </a:lnTo>
                <a:lnTo>
                  <a:pt x="371703" y="304800"/>
                </a:lnTo>
                <a:lnTo>
                  <a:pt x="371651" y="300989"/>
                </a:lnTo>
                <a:lnTo>
                  <a:pt x="370756" y="283210"/>
                </a:lnTo>
                <a:lnTo>
                  <a:pt x="366032" y="265430"/>
                </a:lnTo>
                <a:lnTo>
                  <a:pt x="355930" y="252730"/>
                </a:lnTo>
                <a:lnTo>
                  <a:pt x="355125" y="251460"/>
                </a:lnTo>
                <a:close/>
              </a:path>
              <a:path w="455929" h="607060">
                <a:moveTo>
                  <a:pt x="126006" y="270510"/>
                </a:moveTo>
                <a:lnTo>
                  <a:pt x="119519" y="270510"/>
                </a:lnTo>
                <a:lnTo>
                  <a:pt x="116301" y="276860"/>
                </a:lnTo>
                <a:lnTo>
                  <a:pt x="150069" y="308610"/>
                </a:lnTo>
                <a:lnTo>
                  <a:pt x="190136" y="323850"/>
                </a:lnTo>
                <a:lnTo>
                  <a:pt x="231412" y="334010"/>
                </a:lnTo>
                <a:lnTo>
                  <a:pt x="245901" y="335280"/>
                </a:lnTo>
                <a:lnTo>
                  <a:pt x="258340" y="335280"/>
                </a:lnTo>
                <a:lnTo>
                  <a:pt x="264185" y="332739"/>
                </a:lnTo>
                <a:lnTo>
                  <a:pt x="291987" y="332739"/>
                </a:lnTo>
                <a:lnTo>
                  <a:pt x="273923" y="311150"/>
                </a:lnTo>
                <a:lnTo>
                  <a:pt x="248367" y="311150"/>
                </a:lnTo>
                <a:lnTo>
                  <a:pt x="235811" y="309880"/>
                </a:lnTo>
                <a:lnTo>
                  <a:pt x="211443" y="304800"/>
                </a:lnTo>
                <a:lnTo>
                  <a:pt x="200003" y="302260"/>
                </a:lnTo>
                <a:lnTo>
                  <a:pt x="144913" y="275589"/>
                </a:lnTo>
                <a:lnTo>
                  <a:pt x="126006" y="270510"/>
                </a:lnTo>
                <a:close/>
              </a:path>
              <a:path w="455929" h="607060">
                <a:moveTo>
                  <a:pt x="185103" y="204470"/>
                </a:moveTo>
                <a:lnTo>
                  <a:pt x="166490" y="204470"/>
                </a:lnTo>
                <a:lnTo>
                  <a:pt x="187050" y="231139"/>
                </a:lnTo>
                <a:lnTo>
                  <a:pt x="227807" y="284480"/>
                </a:lnTo>
                <a:lnTo>
                  <a:pt x="248367" y="311150"/>
                </a:lnTo>
                <a:lnTo>
                  <a:pt x="273923" y="311150"/>
                </a:lnTo>
                <a:lnTo>
                  <a:pt x="217804" y="243839"/>
                </a:lnTo>
                <a:lnTo>
                  <a:pt x="218770" y="243839"/>
                </a:lnTo>
                <a:lnTo>
                  <a:pt x="219735" y="242570"/>
                </a:lnTo>
                <a:lnTo>
                  <a:pt x="220753" y="241300"/>
                </a:lnTo>
                <a:lnTo>
                  <a:pt x="221719" y="240030"/>
                </a:lnTo>
                <a:lnTo>
                  <a:pt x="221719" y="234950"/>
                </a:lnTo>
                <a:lnTo>
                  <a:pt x="224198" y="228600"/>
                </a:lnTo>
                <a:lnTo>
                  <a:pt x="205954" y="228600"/>
                </a:lnTo>
                <a:lnTo>
                  <a:pt x="185103" y="204470"/>
                </a:lnTo>
                <a:close/>
              </a:path>
              <a:path w="455929" h="607060">
                <a:moveTo>
                  <a:pt x="227455" y="157480"/>
                </a:moveTo>
                <a:lnTo>
                  <a:pt x="221611" y="157480"/>
                </a:lnTo>
                <a:lnTo>
                  <a:pt x="218984" y="158750"/>
                </a:lnTo>
                <a:lnTo>
                  <a:pt x="217804" y="160020"/>
                </a:lnTo>
                <a:lnTo>
                  <a:pt x="215821" y="166370"/>
                </a:lnTo>
                <a:lnTo>
                  <a:pt x="214801" y="173989"/>
                </a:lnTo>
                <a:lnTo>
                  <a:pt x="215821" y="180339"/>
                </a:lnTo>
                <a:lnTo>
                  <a:pt x="215821" y="187960"/>
                </a:lnTo>
                <a:lnTo>
                  <a:pt x="214801" y="195580"/>
                </a:lnTo>
                <a:lnTo>
                  <a:pt x="213836" y="203200"/>
                </a:lnTo>
                <a:lnTo>
                  <a:pt x="211903" y="209550"/>
                </a:lnTo>
                <a:lnTo>
                  <a:pt x="209513" y="215900"/>
                </a:lnTo>
                <a:lnTo>
                  <a:pt x="207314" y="222250"/>
                </a:lnTo>
                <a:lnTo>
                  <a:pt x="205954" y="228600"/>
                </a:lnTo>
                <a:lnTo>
                  <a:pt x="224198" y="228600"/>
                </a:lnTo>
                <a:lnTo>
                  <a:pt x="225686" y="224789"/>
                </a:lnTo>
                <a:lnTo>
                  <a:pt x="228635" y="218439"/>
                </a:lnTo>
                <a:lnTo>
                  <a:pt x="232604" y="204470"/>
                </a:lnTo>
                <a:lnTo>
                  <a:pt x="233569" y="198120"/>
                </a:lnTo>
                <a:lnTo>
                  <a:pt x="234887" y="187960"/>
                </a:lnTo>
                <a:lnTo>
                  <a:pt x="235184" y="177800"/>
                </a:lnTo>
                <a:lnTo>
                  <a:pt x="233440" y="167639"/>
                </a:lnTo>
                <a:lnTo>
                  <a:pt x="228635" y="158750"/>
                </a:lnTo>
                <a:lnTo>
                  <a:pt x="227455" y="157480"/>
                </a:lnTo>
                <a:close/>
              </a:path>
              <a:path w="455929" h="607060">
                <a:moveTo>
                  <a:pt x="138125" y="182880"/>
                </a:moveTo>
                <a:lnTo>
                  <a:pt x="119250" y="182880"/>
                </a:lnTo>
                <a:lnTo>
                  <a:pt x="111798" y="184150"/>
                </a:lnTo>
                <a:lnTo>
                  <a:pt x="107240" y="189230"/>
                </a:lnTo>
                <a:lnTo>
                  <a:pt x="106274" y="191770"/>
                </a:lnTo>
                <a:lnTo>
                  <a:pt x="106274" y="195580"/>
                </a:lnTo>
                <a:lnTo>
                  <a:pt x="109223" y="196850"/>
                </a:lnTo>
                <a:lnTo>
                  <a:pt x="116096" y="200660"/>
                </a:lnTo>
                <a:lnTo>
                  <a:pt x="124271" y="201930"/>
                </a:lnTo>
                <a:lnTo>
                  <a:pt x="140806" y="201930"/>
                </a:lnTo>
                <a:lnTo>
                  <a:pt x="148419" y="203200"/>
                </a:lnTo>
                <a:lnTo>
                  <a:pt x="154908" y="205739"/>
                </a:lnTo>
                <a:lnTo>
                  <a:pt x="164666" y="205739"/>
                </a:lnTo>
                <a:lnTo>
                  <a:pt x="166490" y="204470"/>
                </a:lnTo>
                <a:lnTo>
                  <a:pt x="185103" y="204470"/>
                </a:lnTo>
                <a:lnTo>
                  <a:pt x="169739" y="186689"/>
                </a:lnTo>
                <a:lnTo>
                  <a:pt x="149707" y="186689"/>
                </a:lnTo>
                <a:lnTo>
                  <a:pt x="145738" y="185420"/>
                </a:lnTo>
                <a:lnTo>
                  <a:pt x="142789" y="184150"/>
                </a:lnTo>
                <a:lnTo>
                  <a:pt x="138125" y="182880"/>
                </a:lnTo>
                <a:close/>
              </a:path>
              <a:path w="455929" h="607060">
                <a:moveTo>
                  <a:pt x="124076" y="132080"/>
                </a:moveTo>
                <a:lnTo>
                  <a:pt x="118607" y="132080"/>
                </a:lnTo>
                <a:lnTo>
                  <a:pt x="115229" y="137160"/>
                </a:lnTo>
                <a:lnTo>
                  <a:pt x="118125" y="140970"/>
                </a:lnTo>
                <a:lnTo>
                  <a:pt x="127411" y="152400"/>
                </a:lnTo>
                <a:lnTo>
                  <a:pt x="136235" y="163830"/>
                </a:lnTo>
                <a:lnTo>
                  <a:pt x="144878" y="175260"/>
                </a:lnTo>
                <a:lnTo>
                  <a:pt x="153621" y="186689"/>
                </a:lnTo>
                <a:lnTo>
                  <a:pt x="169739" y="186689"/>
                </a:lnTo>
                <a:lnTo>
                  <a:pt x="156570" y="171450"/>
                </a:lnTo>
                <a:lnTo>
                  <a:pt x="157589" y="171450"/>
                </a:lnTo>
                <a:lnTo>
                  <a:pt x="162831" y="165100"/>
                </a:lnTo>
                <a:lnTo>
                  <a:pt x="151637" y="165100"/>
                </a:lnTo>
                <a:lnTo>
                  <a:pt x="125632" y="133350"/>
                </a:lnTo>
                <a:lnTo>
                  <a:pt x="124076" y="132080"/>
                </a:lnTo>
                <a:close/>
              </a:path>
              <a:path w="455929" h="607060">
                <a:moveTo>
                  <a:pt x="165472" y="127000"/>
                </a:moveTo>
                <a:lnTo>
                  <a:pt x="160270" y="127000"/>
                </a:lnTo>
                <a:lnTo>
                  <a:pt x="159572" y="129539"/>
                </a:lnTo>
                <a:lnTo>
                  <a:pt x="158554" y="134620"/>
                </a:lnTo>
                <a:lnTo>
                  <a:pt x="157589" y="139700"/>
                </a:lnTo>
                <a:lnTo>
                  <a:pt x="158554" y="146050"/>
                </a:lnTo>
                <a:lnTo>
                  <a:pt x="157589" y="152400"/>
                </a:lnTo>
                <a:lnTo>
                  <a:pt x="154640" y="158750"/>
                </a:lnTo>
                <a:lnTo>
                  <a:pt x="151637" y="165100"/>
                </a:lnTo>
                <a:lnTo>
                  <a:pt x="162831" y="165100"/>
                </a:lnTo>
                <a:lnTo>
                  <a:pt x="164928" y="162560"/>
                </a:lnTo>
                <a:lnTo>
                  <a:pt x="170417" y="149860"/>
                </a:lnTo>
                <a:lnTo>
                  <a:pt x="171463" y="137160"/>
                </a:lnTo>
                <a:lnTo>
                  <a:pt x="165472" y="127000"/>
                </a:lnTo>
                <a:close/>
              </a:path>
            </a:pathLst>
          </a:custGeom>
          <a:solidFill>
            <a:srgbClr val="A0B544">
              <a:alpha val="5879"/>
            </a:srgbClr>
          </a:solidFill>
        </p:spPr>
        <p:txBody>
          <a:bodyPr wrap="square" lIns="0" tIns="0" rIns="0" bIns="0" rtlCol="0"/>
          <a:lstStyle/>
          <a:p>
            <a:endParaRPr/>
          </a:p>
        </p:txBody>
      </p:sp>
      <p:sp>
        <p:nvSpPr>
          <p:cNvPr id="3" name="object 3"/>
          <p:cNvSpPr/>
          <p:nvPr/>
        </p:nvSpPr>
        <p:spPr>
          <a:xfrm>
            <a:off x="3441107" y="4621529"/>
            <a:ext cx="737870" cy="521970"/>
          </a:xfrm>
          <a:custGeom>
            <a:avLst/>
            <a:gdLst/>
            <a:ahLst/>
            <a:cxnLst/>
            <a:rect l="l" t="t" r="r" b="b"/>
            <a:pathLst>
              <a:path w="737870" h="521970">
                <a:moveTo>
                  <a:pt x="435383" y="0"/>
                </a:moveTo>
                <a:lnTo>
                  <a:pt x="389046" y="5080"/>
                </a:lnTo>
                <a:lnTo>
                  <a:pt x="343939" y="13970"/>
                </a:lnTo>
                <a:lnTo>
                  <a:pt x="300584" y="30480"/>
                </a:lnTo>
                <a:lnTo>
                  <a:pt x="259506" y="50800"/>
                </a:lnTo>
                <a:lnTo>
                  <a:pt x="221224" y="77470"/>
                </a:lnTo>
                <a:lnTo>
                  <a:pt x="182081" y="111760"/>
                </a:lnTo>
                <a:lnTo>
                  <a:pt x="148243" y="148590"/>
                </a:lnTo>
                <a:lnTo>
                  <a:pt x="119147" y="189230"/>
                </a:lnTo>
                <a:lnTo>
                  <a:pt x="94227" y="232410"/>
                </a:lnTo>
                <a:lnTo>
                  <a:pt x="72918" y="276860"/>
                </a:lnTo>
                <a:lnTo>
                  <a:pt x="54655" y="323850"/>
                </a:lnTo>
                <a:lnTo>
                  <a:pt x="38873" y="372110"/>
                </a:lnTo>
                <a:lnTo>
                  <a:pt x="25009" y="420370"/>
                </a:lnTo>
                <a:lnTo>
                  <a:pt x="12496" y="469900"/>
                </a:lnTo>
                <a:lnTo>
                  <a:pt x="0" y="521970"/>
                </a:lnTo>
                <a:lnTo>
                  <a:pt x="27953" y="521970"/>
                </a:lnTo>
                <a:lnTo>
                  <a:pt x="33644" y="506730"/>
                </a:lnTo>
                <a:lnTo>
                  <a:pt x="48140" y="459740"/>
                </a:lnTo>
                <a:lnTo>
                  <a:pt x="61974" y="411480"/>
                </a:lnTo>
                <a:lnTo>
                  <a:pt x="76702" y="364490"/>
                </a:lnTo>
                <a:lnTo>
                  <a:pt x="93877" y="318770"/>
                </a:lnTo>
                <a:lnTo>
                  <a:pt x="114396" y="274320"/>
                </a:lnTo>
                <a:lnTo>
                  <a:pt x="138530" y="231140"/>
                </a:lnTo>
                <a:lnTo>
                  <a:pt x="166445" y="189230"/>
                </a:lnTo>
                <a:lnTo>
                  <a:pt x="198304" y="151130"/>
                </a:lnTo>
                <a:lnTo>
                  <a:pt x="234275" y="118110"/>
                </a:lnTo>
                <a:lnTo>
                  <a:pt x="274522" y="88900"/>
                </a:lnTo>
                <a:lnTo>
                  <a:pt x="313246" y="67310"/>
                </a:lnTo>
                <a:lnTo>
                  <a:pt x="351789" y="53340"/>
                </a:lnTo>
                <a:lnTo>
                  <a:pt x="390492" y="45720"/>
                </a:lnTo>
                <a:lnTo>
                  <a:pt x="429698" y="43180"/>
                </a:lnTo>
                <a:lnTo>
                  <a:pt x="722670" y="43180"/>
                </a:lnTo>
                <a:lnTo>
                  <a:pt x="734114" y="31750"/>
                </a:lnTo>
                <a:lnTo>
                  <a:pt x="632757" y="31750"/>
                </a:lnTo>
                <a:lnTo>
                  <a:pt x="584401" y="26670"/>
                </a:lnTo>
                <a:lnTo>
                  <a:pt x="535859" y="16510"/>
                </a:lnTo>
                <a:lnTo>
                  <a:pt x="486423" y="5080"/>
                </a:lnTo>
                <a:lnTo>
                  <a:pt x="435383" y="0"/>
                </a:lnTo>
                <a:close/>
              </a:path>
              <a:path w="737870" h="521970">
                <a:moveTo>
                  <a:pt x="656700" y="83820"/>
                </a:moveTo>
                <a:lnTo>
                  <a:pt x="638655" y="83820"/>
                </a:lnTo>
                <a:lnTo>
                  <a:pt x="634704" y="138430"/>
                </a:lnTo>
                <a:lnTo>
                  <a:pt x="632141" y="194310"/>
                </a:lnTo>
                <a:lnTo>
                  <a:pt x="627164" y="248920"/>
                </a:lnTo>
                <a:lnTo>
                  <a:pt x="615974" y="304800"/>
                </a:lnTo>
                <a:lnTo>
                  <a:pt x="599878" y="346710"/>
                </a:lnTo>
                <a:lnTo>
                  <a:pt x="577605" y="387350"/>
                </a:lnTo>
                <a:lnTo>
                  <a:pt x="549734" y="422910"/>
                </a:lnTo>
                <a:lnTo>
                  <a:pt x="516845" y="453390"/>
                </a:lnTo>
                <a:lnTo>
                  <a:pt x="479518" y="478790"/>
                </a:lnTo>
                <a:lnTo>
                  <a:pt x="438332" y="499110"/>
                </a:lnTo>
                <a:lnTo>
                  <a:pt x="438332" y="500380"/>
                </a:lnTo>
                <a:lnTo>
                  <a:pt x="390902" y="516890"/>
                </a:lnTo>
                <a:lnTo>
                  <a:pt x="366404" y="521970"/>
                </a:lnTo>
                <a:lnTo>
                  <a:pt x="468493" y="521970"/>
                </a:lnTo>
                <a:lnTo>
                  <a:pt x="509378" y="500380"/>
                </a:lnTo>
                <a:lnTo>
                  <a:pt x="547846" y="469900"/>
                </a:lnTo>
                <a:lnTo>
                  <a:pt x="580476" y="435610"/>
                </a:lnTo>
                <a:lnTo>
                  <a:pt x="607468" y="397510"/>
                </a:lnTo>
                <a:lnTo>
                  <a:pt x="629024" y="356870"/>
                </a:lnTo>
                <a:lnTo>
                  <a:pt x="645345" y="312420"/>
                </a:lnTo>
                <a:lnTo>
                  <a:pt x="656630" y="265430"/>
                </a:lnTo>
                <a:lnTo>
                  <a:pt x="663082" y="218440"/>
                </a:lnTo>
                <a:lnTo>
                  <a:pt x="664756" y="173990"/>
                </a:lnTo>
                <a:lnTo>
                  <a:pt x="664829" y="168910"/>
                </a:lnTo>
                <a:lnTo>
                  <a:pt x="662285" y="123190"/>
                </a:lnTo>
                <a:lnTo>
                  <a:pt x="656700" y="83820"/>
                </a:lnTo>
                <a:close/>
              </a:path>
              <a:path w="737870" h="521970">
                <a:moveTo>
                  <a:pt x="234144" y="393700"/>
                </a:moveTo>
                <a:lnTo>
                  <a:pt x="211359" y="393700"/>
                </a:lnTo>
                <a:lnTo>
                  <a:pt x="210339" y="398780"/>
                </a:lnTo>
                <a:lnTo>
                  <a:pt x="209375" y="402590"/>
                </a:lnTo>
                <a:lnTo>
                  <a:pt x="209375" y="407670"/>
                </a:lnTo>
                <a:lnTo>
                  <a:pt x="207545" y="419100"/>
                </a:lnTo>
                <a:lnTo>
                  <a:pt x="207283" y="431800"/>
                </a:lnTo>
                <a:lnTo>
                  <a:pt x="209796" y="443230"/>
                </a:lnTo>
                <a:lnTo>
                  <a:pt x="216291" y="452120"/>
                </a:lnTo>
                <a:lnTo>
                  <a:pt x="217310" y="453390"/>
                </a:lnTo>
                <a:lnTo>
                  <a:pt x="222351" y="453390"/>
                </a:lnTo>
                <a:lnTo>
                  <a:pt x="224870" y="452120"/>
                </a:lnTo>
                <a:lnTo>
                  <a:pt x="226158" y="450850"/>
                </a:lnTo>
                <a:lnTo>
                  <a:pt x="230111" y="440690"/>
                </a:lnTo>
                <a:lnTo>
                  <a:pt x="231198" y="430530"/>
                </a:lnTo>
                <a:lnTo>
                  <a:pt x="231109" y="425450"/>
                </a:lnTo>
                <a:lnTo>
                  <a:pt x="231091" y="408940"/>
                </a:lnTo>
                <a:lnTo>
                  <a:pt x="232517" y="401320"/>
                </a:lnTo>
                <a:lnTo>
                  <a:pt x="234144" y="393700"/>
                </a:lnTo>
                <a:close/>
              </a:path>
              <a:path w="737870" h="521970">
                <a:moveTo>
                  <a:pt x="152001" y="370840"/>
                </a:moveTo>
                <a:lnTo>
                  <a:pt x="145030" y="370840"/>
                </a:lnTo>
                <a:lnTo>
                  <a:pt x="138650" y="373380"/>
                </a:lnTo>
                <a:lnTo>
                  <a:pt x="134360" y="379730"/>
                </a:lnTo>
                <a:lnTo>
                  <a:pt x="132376" y="382270"/>
                </a:lnTo>
                <a:lnTo>
                  <a:pt x="133395" y="386080"/>
                </a:lnTo>
                <a:lnTo>
                  <a:pt x="136344" y="387350"/>
                </a:lnTo>
                <a:lnTo>
                  <a:pt x="141223" y="388620"/>
                </a:lnTo>
                <a:lnTo>
                  <a:pt x="158061" y="388620"/>
                </a:lnTo>
                <a:lnTo>
                  <a:pt x="170775" y="391160"/>
                </a:lnTo>
                <a:lnTo>
                  <a:pt x="182725" y="396240"/>
                </a:lnTo>
                <a:lnTo>
                  <a:pt x="145245" y="429260"/>
                </a:lnTo>
                <a:lnTo>
                  <a:pt x="139615" y="434340"/>
                </a:lnTo>
                <a:lnTo>
                  <a:pt x="144387" y="441960"/>
                </a:lnTo>
                <a:lnTo>
                  <a:pt x="152805" y="441960"/>
                </a:lnTo>
                <a:lnTo>
                  <a:pt x="154092" y="440690"/>
                </a:lnTo>
                <a:lnTo>
                  <a:pt x="211359" y="393700"/>
                </a:lnTo>
                <a:lnTo>
                  <a:pt x="234144" y="393700"/>
                </a:lnTo>
                <a:lnTo>
                  <a:pt x="234415" y="392430"/>
                </a:lnTo>
                <a:lnTo>
                  <a:pt x="234693" y="389890"/>
                </a:lnTo>
                <a:lnTo>
                  <a:pt x="189642" y="389890"/>
                </a:lnTo>
                <a:lnTo>
                  <a:pt x="189642" y="388620"/>
                </a:lnTo>
                <a:lnTo>
                  <a:pt x="182667" y="382270"/>
                </a:lnTo>
                <a:lnTo>
                  <a:pt x="173335" y="377190"/>
                </a:lnTo>
                <a:lnTo>
                  <a:pt x="162746" y="373380"/>
                </a:lnTo>
                <a:lnTo>
                  <a:pt x="152001" y="370840"/>
                </a:lnTo>
                <a:close/>
              </a:path>
              <a:path w="737870" h="521970">
                <a:moveTo>
                  <a:pt x="397214" y="267970"/>
                </a:moveTo>
                <a:lnTo>
                  <a:pt x="367285" y="267970"/>
                </a:lnTo>
                <a:lnTo>
                  <a:pt x="364589" y="283210"/>
                </a:lnTo>
                <a:lnTo>
                  <a:pt x="362084" y="299720"/>
                </a:lnTo>
                <a:lnTo>
                  <a:pt x="359217" y="314960"/>
                </a:lnTo>
                <a:lnTo>
                  <a:pt x="355435" y="328930"/>
                </a:lnTo>
                <a:lnTo>
                  <a:pt x="346404" y="353060"/>
                </a:lnTo>
                <a:lnTo>
                  <a:pt x="335066" y="377190"/>
                </a:lnTo>
                <a:lnTo>
                  <a:pt x="325025" y="400050"/>
                </a:lnTo>
                <a:lnTo>
                  <a:pt x="319885" y="425450"/>
                </a:lnTo>
                <a:lnTo>
                  <a:pt x="319135" y="430530"/>
                </a:lnTo>
                <a:lnTo>
                  <a:pt x="323961" y="434340"/>
                </a:lnTo>
                <a:lnTo>
                  <a:pt x="332754" y="434340"/>
                </a:lnTo>
                <a:lnTo>
                  <a:pt x="352708" y="416560"/>
                </a:lnTo>
                <a:lnTo>
                  <a:pt x="377837" y="365760"/>
                </a:lnTo>
                <a:lnTo>
                  <a:pt x="391001" y="317500"/>
                </a:lnTo>
                <a:lnTo>
                  <a:pt x="397407" y="269240"/>
                </a:lnTo>
                <a:lnTo>
                  <a:pt x="397214" y="267970"/>
                </a:lnTo>
                <a:close/>
              </a:path>
              <a:path w="737870" h="521970">
                <a:moveTo>
                  <a:pt x="310852" y="313690"/>
                </a:moveTo>
                <a:lnTo>
                  <a:pt x="214576" y="313690"/>
                </a:lnTo>
                <a:lnTo>
                  <a:pt x="221600" y="314960"/>
                </a:lnTo>
                <a:lnTo>
                  <a:pt x="228142" y="316230"/>
                </a:lnTo>
                <a:lnTo>
                  <a:pt x="236033" y="317500"/>
                </a:lnTo>
                <a:lnTo>
                  <a:pt x="244663" y="320040"/>
                </a:lnTo>
                <a:lnTo>
                  <a:pt x="262673" y="325120"/>
                </a:lnTo>
                <a:lnTo>
                  <a:pt x="189642" y="389890"/>
                </a:lnTo>
                <a:lnTo>
                  <a:pt x="234693" y="389890"/>
                </a:lnTo>
                <a:lnTo>
                  <a:pt x="235388" y="383540"/>
                </a:lnTo>
                <a:lnTo>
                  <a:pt x="234040" y="375920"/>
                </a:lnTo>
                <a:lnTo>
                  <a:pt x="310852" y="313690"/>
                </a:lnTo>
                <a:close/>
              </a:path>
              <a:path w="737870" h="521970">
                <a:moveTo>
                  <a:pt x="215594" y="289560"/>
                </a:moveTo>
                <a:lnTo>
                  <a:pt x="193240" y="289560"/>
                </a:lnTo>
                <a:lnTo>
                  <a:pt x="185064" y="290830"/>
                </a:lnTo>
                <a:lnTo>
                  <a:pt x="177783" y="293370"/>
                </a:lnTo>
                <a:lnTo>
                  <a:pt x="171893" y="298450"/>
                </a:lnTo>
                <a:lnTo>
                  <a:pt x="167926" y="302260"/>
                </a:lnTo>
                <a:lnTo>
                  <a:pt x="168891" y="309880"/>
                </a:lnTo>
                <a:lnTo>
                  <a:pt x="174844" y="312420"/>
                </a:lnTo>
                <a:lnTo>
                  <a:pt x="180634" y="313690"/>
                </a:lnTo>
                <a:lnTo>
                  <a:pt x="186907" y="314960"/>
                </a:lnTo>
                <a:lnTo>
                  <a:pt x="197363" y="314960"/>
                </a:lnTo>
                <a:lnTo>
                  <a:pt x="199508" y="313690"/>
                </a:lnTo>
                <a:lnTo>
                  <a:pt x="310852" y="313690"/>
                </a:lnTo>
                <a:lnTo>
                  <a:pt x="315555" y="309880"/>
                </a:lnTo>
                <a:lnTo>
                  <a:pt x="281440" y="309880"/>
                </a:lnTo>
                <a:lnTo>
                  <a:pt x="280421" y="308610"/>
                </a:lnTo>
                <a:lnTo>
                  <a:pt x="277471" y="304800"/>
                </a:lnTo>
                <a:lnTo>
                  <a:pt x="270555" y="304800"/>
                </a:lnTo>
                <a:lnTo>
                  <a:pt x="262673" y="302260"/>
                </a:lnTo>
                <a:lnTo>
                  <a:pt x="255755" y="299720"/>
                </a:lnTo>
                <a:lnTo>
                  <a:pt x="247874" y="295910"/>
                </a:lnTo>
                <a:lnTo>
                  <a:pt x="241772" y="294640"/>
                </a:lnTo>
                <a:lnTo>
                  <a:pt x="235293" y="292100"/>
                </a:lnTo>
                <a:lnTo>
                  <a:pt x="228442" y="292100"/>
                </a:lnTo>
                <a:lnTo>
                  <a:pt x="221224" y="290830"/>
                </a:lnTo>
                <a:lnTo>
                  <a:pt x="215594" y="289560"/>
                </a:lnTo>
                <a:close/>
              </a:path>
              <a:path w="737870" h="521970">
                <a:moveTo>
                  <a:pt x="444105" y="134620"/>
                </a:moveTo>
                <a:lnTo>
                  <a:pt x="370234" y="134620"/>
                </a:lnTo>
                <a:lnTo>
                  <a:pt x="391322" y="137160"/>
                </a:lnTo>
                <a:lnTo>
                  <a:pt x="411575" y="142240"/>
                </a:lnTo>
                <a:lnTo>
                  <a:pt x="430904" y="149860"/>
                </a:lnTo>
                <a:lnTo>
                  <a:pt x="449217" y="158750"/>
                </a:lnTo>
                <a:lnTo>
                  <a:pt x="437367" y="168910"/>
                </a:lnTo>
                <a:lnTo>
                  <a:pt x="432434" y="173990"/>
                </a:lnTo>
                <a:lnTo>
                  <a:pt x="394537" y="207010"/>
                </a:lnTo>
                <a:lnTo>
                  <a:pt x="318764" y="275590"/>
                </a:lnTo>
                <a:lnTo>
                  <a:pt x="281440" y="309880"/>
                </a:lnTo>
                <a:lnTo>
                  <a:pt x="315555" y="309880"/>
                </a:lnTo>
                <a:lnTo>
                  <a:pt x="367285" y="267970"/>
                </a:lnTo>
                <a:lnTo>
                  <a:pt x="397214" y="267970"/>
                </a:lnTo>
                <a:lnTo>
                  <a:pt x="393934" y="246380"/>
                </a:lnTo>
                <a:lnTo>
                  <a:pt x="416616" y="228600"/>
                </a:lnTo>
                <a:lnTo>
                  <a:pt x="474606" y="180340"/>
                </a:lnTo>
                <a:lnTo>
                  <a:pt x="504053" y="156210"/>
                </a:lnTo>
                <a:lnTo>
                  <a:pt x="515716" y="147320"/>
                </a:lnTo>
                <a:lnTo>
                  <a:pt x="462031" y="147320"/>
                </a:lnTo>
                <a:lnTo>
                  <a:pt x="444105" y="134620"/>
                </a:lnTo>
                <a:close/>
              </a:path>
              <a:path w="737870" h="521970">
                <a:moveTo>
                  <a:pt x="572871" y="127000"/>
                </a:moveTo>
                <a:lnTo>
                  <a:pt x="545893" y="127000"/>
                </a:lnTo>
                <a:lnTo>
                  <a:pt x="545992" y="138430"/>
                </a:lnTo>
                <a:lnTo>
                  <a:pt x="546116" y="148590"/>
                </a:lnTo>
                <a:lnTo>
                  <a:pt x="546235" y="156210"/>
                </a:lnTo>
                <a:lnTo>
                  <a:pt x="546323" y="175260"/>
                </a:lnTo>
                <a:lnTo>
                  <a:pt x="545893" y="191770"/>
                </a:lnTo>
                <a:lnTo>
                  <a:pt x="543018" y="215900"/>
                </a:lnTo>
                <a:lnTo>
                  <a:pt x="539016" y="240030"/>
                </a:lnTo>
                <a:lnTo>
                  <a:pt x="536483" y="264160"/>
                </a:lnTo>
                <a:lnTo>
                  <a:pt x="538012" y="288290"/>
                </a:lnTo>
                <a:lnTo>
                  <a:pt x="539190" y="292100"/>
                </a:lnTo>
                <a:lnTo>
                  <a:pt x="543319" y="294640"/>
                </a:lnTo>
                <a:lnTo>
                  <a:pt x="550611" y="294640"/>
                </a:lnTo>
                <a:lnTo>
                  <a:pt x="572690" y="242570"/>
                </a:lnTo>
                <a:lnTo>
                  <a:pt x="575545" y="189230"/>
                </a:lnTo>
                <a:lnTo>
                  <a:pt x="576134" y="173990"/>
                </a:lnTo>
                <a:lnTo>
                  <a:pt x="576239" y="168910"/>
                </a:lnTo>
                <a:lnTo>
                  <a:pt x="575646" y="151130"/>
                </a:lnTo>
                <a:lnTo>
                  <a:pt x="573713" y="132080"/>
                </a:lnTo>
                <a:lnTo>
                  <a:pt x="572871" y="127000"/>
                </a:lnTo>
                <a:close/>
              </a:path>
              <a:path w="737870" h="521970">
                <a:moveTo>
                  <a:pt x="722670" y="43180"/>
                </a:moveTo>
                <a:lnTo>
                  <a:pt x="429698" y="43180"/>
                </a:lnTo>
                <a:lnTo>
                  <a:pt x="457355" y="44450"/>
                </a:lnTo>
                <a:lnTo>
                  <a:pt x="485544" y="48260"/>
                </a:lnTo>
                <a:lnTo>
                  <a:pt x="514377" y="53340"/>
                </a:lnTo>
                <a:lnTo>
                  <a:pt x="543963" y="59690"/>
                </a:lnTo>
                <a:lnTo>
                  <a:pt x="551846" y="62230"/>
                </a:lnTo>
                <a:lnTo>
                  <a:pt x="559727" y="63500"/>
                </a:lnTo>
                <a:lnTo>
                  <a:pt x="568629" y="66040"/>
                </a:lnTo>
                <a:lnTo>
                  <a:pt x="540308" y="83820"/>
                </a:lnTo>
                <a:lnTo>
                  <a:pt x="513098" y="102870"/>
                </a:lnTo>
                <a:lnTo>
                  <a:pt x="487004" y="124460"/>
                </a:lnTo>
                <a:lnTo>
                  <a:pt x="462031" y="147320"/>
                </a:lnTo>
                <a:lnTo>
                  <a:pt x="515716" y="147320"/>
                </a:lnTo>
                <a:lnTo>
                  <a:pt x="534043" y="133350"/>
                </a:lnTo>
                <a:lnTo>
                  <a:pt x="538012" y="132080"/>
                </a:lnTo>
                <a:lnTo>
                  <a:pt x="545893" y="127000"/>
                </a:lnTo>
                <a:lnTo>
                  <a:pt x="572871" y="127000"/>
                </a:lnTo>
                <a:lnTo>
                  <a:pt x="570558" y="113030"/>
                </a:lnTo>
                <a:lnTo>
                  <a:pt x="587035" y="105410"/>
                </a:lnTo>
                <a:lnTo>
                  <a:pt x="621093" y="90170"/>
                </a:lnTo>
                <a:lnTo>
                  <a:pt x="638655" y="83820"/>
                </a:lnTo>
                <a:lnTo>
                  <a:pt x="656700" y="83820"/>
                </a:lnTo>
                <a:lnTo>
                  <a:pt x="655438" y="74930"/>
                </a:lnTo>
                <a:lnTo>
                  <a:pt x="659407" y="74930"/>
                </a:lnTo>
                <a:lnTo>
                  <a:pt x="663375" y="72390"/>
                </a:lnTo>
                <a:lnTo>
                  <a:pt x="666323" y="71120"/>
                </a:lnTo>
                <a:lnTo>
                  <a:pt x="686404" y="66040"/>
                </a:lnTo>
                <a:lnTo>
                  <a:pt x="704917" y="57150"/>
                </a:lnTo>
                <a:lnTo>
                  <a:pt x="721398" y="44450"/>
                </a:lnTo>
                <a:lnTo>
                  <a:pt x="722670" y="43180"/>
                </a:lnTo>
                <a:close/>
              </a:path>
              <a:path w="737870" h="521970">
                <a:moveTo>
                  <a:pt x="357580" y="109220"/>
                </a:moveTo>
                <a:lnTo>
                  <a:pt x="349269" y="109220"/>
                </a:lnTo>
                <a:lnTo>
                  <a:pt x="331230" y="110490"/>
                </a:lnTo>
                <a:lnTo>
                  <a:pt x="313618" y="114300"/>
                </a:lnTo>
                <a:lnTo>
                  <a:pt x="298108" y="120650"/>
                </a:lnTo>
                <a:lnTo>
                  <a:pt x="286373" y="132080"/>
                </a:lnTo>
                <a:lnTo>
                  <a:pt x="283370" y="137160"/>
                </a:lnTo>
                <a:lnTo>
                  <a:pt x="286373" y="142240"/>
                </a:lnTo>
                <a:lnTo>
                  <a:pt x="292270" y="143510"/>
                </a:lnTo>
                <a:lnTo>
                  <a:pt x="301158" y="143510"/>
                </a:lnTo>
                <a:lnTo>
                  <a:pt x="310046" y="142240"/>
                </a:lnTo>
                <a:lnTo>
                  <a:pt x="327820" y="137160"/>
                </a:lnTo>
                <a:lnTo>
                  <a:pt x="343277" y="134620"/>
                </a:lnTo>
                <a:lnTo>
                  <a:pt x="444105" y="134620"/>
                </a:lnTo>
                <a:lnTo>
                  <a:pt x="442313" y="133350"/>
                </a:lnTo>
                <a:lnTo>
                  <a:pt x="420463" y="121920"/>
                </a:lnTo>
                <a:lnTo>
                  <a:pt x="396944" y="114300"/>
                </a:lnTo>
                <a:lnTo>
                  <a:pt x="372218" y="110490"/>
                </a:lnTo>
                <a:lnTo>
                  <a:pt x="365515" y="110490"/>
                </a:lnTo>
                <a:lnTo>
                  <a:pt x="357580" y="109220"/>
                </a:lnTo>
                <a:close/>
              </a:path>
              <a:path w="737870" h="521970">
                <a:moveTo>
                  <a:pt x="723965" y="8890"/>
                </a:moveTo>
                <a:lnTo>
                  <a:pt x="718603" y="8890"/>
                </a:lnTo>
                <a:lnTo>
                  <a:pt x="696798" y="20320"/>
                </a:lnTo>
                <a:lnTo>
                  <a:pt x="675258" y="26670"/>
                </a:lnTo>
                <a:lnTo>
                  <a:pt x="653930" y="30480"/>
                </a:lnTo>
                <a:lnTo>
                  <a:pt x="632757" y="31750"/>
                </a:lnTo>
                <a:lnTo>
                  <a:pt x="734114" y="31750"/>
                </a:lnTo>
                <a:lnTo>
                  <a:pt x="735386" y="30480"/>
                </a:lnTo>
                <a:lnTo>
                  <a:pt x="737553" y="22860"/>
                </a:lnTo>
                <a:lnTo>
                  <a:pt x="735748" y="15240"/>
                </a:lnTo>
                <a:lnTo>
                  <a:pt x="730907" y="10160"/>
                </a:lnTo>
                <a:lnTo>
                  <a:pt x="723965" y="8890"/>
                </a:lnTo>
                <a:close/>
              </a:path>
            </a:pathLst>
          </a:custGeom>
          <a:solidFill>
            <a:srgbClr val="A0B544">
              <a:alpha val="5879"/>
            </a:srgbClr>
          </a:solidFill>
        </p:spPr>
        <p:txBody>
          <a:bodyPr wrap="square" lIns="0" tIns="0" rIns="0" bIns="0" rtlCol="0"/>
          <a:lstStyle/>
          <a:p>
            <a:endParaRPr/>
          </a:p>
        </p:txBody>
      </p:sp>
      <p:grpSp>
        <p:nvGrpSpPr>
          <p:cNvPr id="4" name="object 4"/>
          <p:cNvGrpSpPr/>
          <p:nvPr/>
        </p:nvGrpSpPr>
        <p:grpSpPr>
          <a:xfrm>
            <a:off x="0" y="0"/>
            <a:ext cx="9144000" cy="5143500"/>
            <a:chOff x="0" y="0"/>
            <a:chExt cx="9144000" cy="5143500"/>
          </a:xfrm>
        </p:grpSpPr>
        <p:sp>
          <p:nvSpPr>
            <p:cNvPr id="5" name="object 5"/>
            <p:cNvSpPr/>
            <p:nvPr/>
          </p:nvSpPr>
          <p:spPr>
            <a:xfrm>
              <a:off x="6440768"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6" name="object 6"/>
            <p:cNvPicPr/>
            <p:nvPr/>
          </p:nvPicPr>
          <p:blipFill>
            <a:blip r:embed="rId3" cstate="print"/>
            <a:stretch>
              <a:fillRect/>
            </a:stretch>
          </p:blipFill>
          <p:spPr>
            <a:xfrm>
              <a:off x="0" y="0"/>
              <a:ext cx="9144000" cy="5143500"/>
            </a:xfrm>
            <a:prstGeom prst="rect">
              <a:avLst/>
            </a:prstGeom>
          </p:spPr>
        </p:pic>
      </p:grpSp>
      <p:sp>
        <p:nvSpPr>
          <p:cNvPr id="7" name="object 7"/>
          <p:cNvSpPr txBox="1"/>
          <p:nvPr/>
        </p:nvSpPr>
        <p:spPr>
          <a:xfrm>
            <a:off x="2009104" y="1483867"/>
            <a:ext cx="2024380" cy="391160"/>
          </a:xfrm>
          <a:prstGeom prst="rect">
            <a:avLst/>
          </a:prstGeom>
        </p:spPr>
        <p:txBody>
          <a:bodyPr vert="horz" wrap="square" lIns="0" tIns="12700" rIns="0" bIns="0" rtlCol="0">
            <a:spAutoFit/>
          </a:bodyPr>
          <a:lstStyle/>
          <a:p>
            <a:pPr marL="12700">
              <a:lnSpc>
                <a:spcPct val="100000"/>
              </a:lnSpc>
              <a:spcBef>
                <a:spcPts val="100"/>
              </a:spcBef>
            </a:pPr>
            <a:r>
              <a:rPr sz="2400" b="1" spc="-5" dirty="0">
                <a:solidFill>
                  <a:srgbClr val="A0B544"/>
                </a:solidFill>
                <a:latin typeface="Calibri"/>
                <a:cs typeface="Calibri"/>
              </a:rPr>
              <a:t>Block</a:t>
            </a:r>
            <a:r>
              <a:rPr sz="2400" b="1" spc="-60" dirty="0">
                <a:solidFill>
                  <a:srgbClr val="A0B544"/>
                </a:solidFill>
                <a:latin typeface="Calibri"/>
                <a:cs typeface="Calibri"/>
              </a:rPr>
              <a:t> </a:t>
            </a:r>
            <a:r>
              <a:rPr sz="2400" b="1" spc="-5" dirty="0">
                <a:solidFill>
                  <a:srgbClr val="A0B544"/>
                </a:solidFill>
                <a:latin typeface="Calibri"/>
                <a:cs typeface="Calibri"/>
              </a:rPr>
              <a:t>operation</a:t>
            </a:r>
            <a:endParaRPr sz="2400" dirty="0">
              <a:latin typeface="Calibri"/>
              <a:cs typeface="Calibri"/>
            </a:endParaRPr>
          </a:p>
        </p:txBody>
      </p:sp>
      <p:sp>
        <p:nvSpPr>
          <p:cNvPr id="8" name="object 8"/>
          <p:cNvSpPr txBox="1">
            <a:spLocks noGrp="1"/>
          </p:cNvSpPr>
          <p:nvPr>
            <p:ph type="title"/>
          </p:nvPr>
        </p:nvSpPr>
        <p:spPr>
          <a:xfrm>
            <a:off x="858837" y="486156"/>
            <a:ext cx="7426325" cy="513080"/>
          </a:xfrm>
          <a:prstGeom prst="rect">
            <a:avLst/>
          </a:prstGeom>
        </p:spPr>
        <p:txBody>
          <a:bodyPr vert="horz" wrap="square" lIns="0" tIns="12700" rIns="0" bIns="0" rtlCol="0">
            <a:spAutoFit/>
          </a:bodyPr>
          <a:lstStyle/>
          <a:p>
            <a:pPr marL="12700">
              <a:lnSpc>
                <a:spcPct val="100000"/>
              </a:lnSpc>
              <a:spcBef>
                <a:spcPts val="100"/>
              </a:spcBef>
            </a:pPr>
            <a:r>
              <a:rPr spc="-65" dirty="0"/>
              <a:t>Histogram</a:t>
            </a:r>
            <a:r>
              <a:rPr spc="-35" dirty="0"/>
              <a:t> </a:t>
            </a:r>
            <a:r>
              <a:rPr dirty="0"/>
              <a:t>of</a:t>
            </a:r>
            <a:r>
              <a:rPr spc="-25" dirty="0"/>
              <a:t> </a:t>
            </a:r>
            <a:r>
              <a:rPr spc="-50" dirty="0"/>
              <a:t>Oriented</a:t>
            </a:r>
            <a:r>
              <a:rPr spc="-20" dirty="0"/>
              <a:t> </a:t>
            </a:r>
            <a:r>
              <a:rPr spc="-65" dirty="0"/>
              <a:t>Gradients</a:t>
            </a:r>
            <a:r>
              <a:rPr spc="-30" dirty="0"/>
              <a:t> (HOG)</a:t>
            </a:r>
          </a:p>
        </p:txBody>
      </p:sp>
      <p:sp>
        <p:nvSpPr>
          <p:cNvPr id="9" name="object 9"/>
          <p:cNvSpPr txBox="1"/>
          <p:nvPr/>
        </p:nvSpPr>
        <p:spPr>
          <a:xfrm>
            <a:off x="2036561" y="1955292"/>
            <a:ext cx="6334760" cy="2656205"/>
          </a:xfrm>
          <a:prstGeom prst="rect">
            <a:avLst/>
          </a:prstGeom>
        </p:spPr>
        <p:txBody>
          <a:bodyPr vert="horz" wrap="square" lIns="0" tIns="52069" rIns="0" bIns="0" rtlCol="0">
            <a:spAutoFit/>
          </a:bodyPr>
          <a:lstStyle/>
          <a:p>
            <a:pPr marL="452120" indent="-343535">
              <a:lnSpc>
                <a:spcPct val="100000"/>
              </a:lnSpc>
              <a:spcBef>
                <a:spcPts val="409"/>
              </a:spcBef>
              <a:buClr>
                <a:srgbClr val="343434"/>
              </a:buClr>
              <a:buFont typeface="Arial MT"/>
              <a:buChar char="•"/>
              <a:tabLst>
                <a:tab pos="452120" algn="l"/>
                <a:tab pos="452755" algn="l"/>
              </a:tabLst>
            </a:pPr>
            <a:r>
              <a:rPr sz="1400" dirty="0">
                <a:solidFill>
                  <a:srgbClr val="374151"/>
                </a:solidFill>
                <a:latin typeface="Calibri"/>
                <a:cs typeface="Calibri"/>
              </a:rPr>
              <a:t>Divide</a:t>
            </a:r>
            <a:r>
              <a:rPr sz="1400" spc="-10" dirty="0">
                <a:solidFill>
                  <a:srgbClr val="374151"/>
                </a:solidFill>
                <a:latin typeface="Calibri"/>
                <a:cs typeface="Calibri"/>
              </a:rPr>
              <a:t> </a:t>
            </a:r>
            <a:r>
              <a:rPr sz="1400" dirty="0">
                <a:solidFill>
                  <a:srgbClr val="374151"/>
                </a:solidFill>
                <a:latin typeface="Calibri"/>
                <a:cs typeface="Calibri"/>
              </a:rPr>
              <a:t>the</a:t>
            </a:r>
            <a:r>
              <a:rPr sz="1400" spc="-5" dirty="0">
                <a:solidFill>
                  <a:srgbClr val="374151"/>
                </a:solidFill>
                <a:latin typeface="Calibri"/>
                <a:cs typeface="Calibri"/>
              </a:rPr>
              <a:t> </a:t>
            </a:r>
            <a:r>
              <a:rPr sz="1400" dirty="0">
                <a:solidFill>
                  <a:srgbClr val="374151"/>
                </a:solidFill>
                <a:latin typeface="Calibri"/>
                <a:cs typeface="Calibri"/>
              </a:rPr>
              <a:t>input</a:t>
            </a:r>
            <a:r>
              <a:rPr sz="1400" spc="-5" dirty="0">
                <a:solidFill>
                  <a:srgbClr val="374151"/>
                </a:solidFill>
                <a:latin typeface="Calibri"/>
                <a:cs typeface="Calibri"/>
              </a:rPr>
              <a:t> image </a:t>
            </a:r>
            <a:r>
              <a:rPr sz="1400" dirty="0">
                <a:solidFill>
                  <a:srgbClr val="374151"/>
                </a:solidFill>
                <a:latin typeface="Calibri"/>
                <a:cs typeface="Calibri"/>
              </a:rPr>
              <a:t>into</a:t>
            </a:r>
            <a:r>
              <a:rPr sz="1400" spc="-5" dirty="0">
                <a:solidFill>
                  <a:srgbClr val="374151"/>
                </a:solidFill>
                <a:latin typeface="Calibri"/>
                <a:cs typeface="Calibri"/>
              </a:rPr>
              <a:t> blocks.</a:t>
            </a:r>
            <a:r>
              <a:rPr sz="1400" spc="-15" dirty="0">
                <a:solidFill>
                  <a:srgbClr val="374151"/>
                </a:solidFill>
                <a:latin typeface="Calibri"/>
                <a:cs typeface="Calibri"/>
              </a:rPr>
              <a:t> </a:t>
            </a:r>
            <a:r>
              <a:rPr sz="1400" spc="-5" dirty="0">
                <a:solidFill>
                  <a:srgbClr val="374151"/>
                </a:solidFill>
                <a:latin typeface="Calibri"/>
                <a:cs typeface="Calibri"/>
              </a:rPr>
              <a:t>Each block</a:t>
            </a:r>
            <a:r>
              <a:rPr sz="1400" spc="-10" dirty="0">
                <a:solidFill>
                  <a:srgbClr val="374151"/>
                </a:solidFill>
                <a:latin typeface="Calibri"/>
                <a:cs typeface="Calibri"/>
              </a:rPr>
              <a:t> </a:t>
            </a:r>
            <a:r>
              <a:rPr sz="1400" spc="-5" dirty="0">
                <a:solidFill>
                  <a:srgbClr val="374151"/>
                </a:solidFill>
                <a:latin typeface="Calibri"/>
                <a:cs typeface="Calibri"/>
              </a:rPr>
              <a:t>can </a:t>
            </a:r>
            <a:r>
              <a:rPr sz="1400" dirty="0">
                <a:solidFill>
                  <a:srgbClr val="374151"/>
                </a:solidFill>
                <a:latin typeface="Calibri"/>
                <a:cs typeface="Calibri"/>
              </a:rPr>
              <a:t>be</a:t>
            </a:r>
            <a:r>
              <a:rPr sz="1400" spc="-5" dirty="0">
                <a:solidFill>
                  <a:srgbClr val="374151"/>
                </a:solidFill>
                <a:latin typeface="Calibri"/>
                <a:cs typeface="Calibri"/>
              </a:rPr>
              <a:t> </a:t>
            </a:r>
            <a:r>
              <a:rPr sz="1400" dirty="0">
                <a:solidFill>
                  <a:srgbClr val="374151"/>
                </a:solidFill>
                <a:latin typeface="Calibri"/>
                <a:cs typeface="Calibri"/>
              </a:rPr>
              <a:t>10*10</a:t>
            </a:r>
            <a:r>
              <a:rPr sz="1400" spc="-10" dirty="0">
                <a:solidFill>
                  <a:srgbClr val="374151"/>
                </a:solidFill>
                <a:latin typeface="Calibri"/>
                <a:cs typeface="Calibri"/>
              </a:rPr>
              <a:t> </a:t>
            </a:r>
            <a:r>
              <a:rPr sz="1400" dirty="0">
                <a:solidFill>
                  <a:srgbClr val="374151"/>
                </a:solidFill>
                <a:latin typeface="Calibri"/>
                <a:cs typeface="Calibri"/>
              </a:rPr>
              <a:t>pixels.</a:t>
            </a:r>
            <a:endParaRPr sz="1400" dirty="0">
              <a:latin typeface="Calibri"/>
              <a:cs typeface="Calibri"/>
            </a:endParaRPr>
          </a:p>
          <a:p>
            <a:pPr marL="452120" marR="37465" indent="-342900">
              <a:lnSpc>
                <a:spcPct val="112900"/>
              </a:lnSpc>
              <a:spcBef>
                <a:spcPts val="95"/>
              </a:spcBef>
              <a:buClr>
                <a:srgbClr val="343434"/>
              </a:buClr>
              <a:buFont typeface="Arial MT"/>
              <a:buChar char="•"/>
              <a:tabLst>
                <a:tab pos="452120" algn="l"/>
                <a:tab pos="452755" algn="l"/>
              </a:tabLst>
            </a:pPr>
            <a:r>
              <a:rPr sz="1400" spc="-5" dirty="0">
                <a:solidFill>
                  <a:srgbClr val="374151"/>
                </a:solidFill>
                <a:latin typeface="Calibri"/>
                <a:cs typeface="Calibri"/>
              </a:rPr>
              <a:t>For</a:t>
            </a:r>
            <a:r>
              <a:rPr sz="1400" dirty="0">
                <a:solidFill>
                  <a:srgbClr val="374151"/>
                </a:solidFill>
                <a:latin typeface="Calibri"/>
                <a:cs typeface="Calibri"/>
              </a:rPr>
              <a:t> </a:t>
            </a:r>
            <a:r>
              <a:rPr sz="1400" spc="-5" dirty="0">
                <a:solidFill>
                  <a:srgbClr val="374151"/>
                </a:solidFill>
                <a:latin typeface="Calibri"/>
                <a:cs typeface="Calibri"/>
              </a:rPr>
              <a:t>each</a:t>
            </a:r>
            <a:r>
              <a:rPr sz="1400" dirty="0">
                <a:solidFill>
                  <a:srgbClr val="374151"/>
                </a:solidFill>
                <a:latin typeface="Calibri"/>
                <a:cs typeface="Calibri"/>
              </a:rPr>
              <a:t> pixel</a:t>
            </a:r>
            <a:r>
              <a:rPr sz="1400" spc="5" dirty="0">
                <a:solidFill>
                  <a:srgbClr val="374151"/>
                </a:solidFill>
                <a:latin typeface="Calibri"/>
                <a:cs typeface="Calibri"/>
              </a:rPr>
              <a:t> </a:t>
            </a:r>
            <a:r>
              <a:rPr sz="1400" dirty="0">
                <a:solidFill>
                  <a:srgbClr val="374151"/>
                </a:solidFill>
                <a:latin typeface="Calibri"/>
                <a:cs typeface="Calibri"/>
              </a:rPr>
              <a:t>in the</a:t>
            </a:r>
            <a:r>
              <a:rPr sz="1400" spc="5" dirty="0">
                <a:solidFill>
                  <a:srgbClr val="374151"/>
                </a:solidFill>
                <a:latin typeface="Calibri"/>
                <a:cs typeface="Calibri"/>
              </a:rPr>
              <a:t> </a:t>
            </a:r>
            <a:r>
              <a:rPr sz="1400" spc="-5" dirty="0">
                <a:solidFill>
                  <a:srgbClr val="374151"/>
                </a:solidFill>
                <a:latin typeface="Calibri"/>
                <a:cs typeface="Calibri"/>
              </a:rPr>
              <a:t>block</a:t>
            </a:r>
            <a:r>
              <a:rPr sz="1400" dirty="0">
                <a:solidFill>
                  <a:srgbClr val="374151"/>
                </a:solidFill>
                <a:latin typeface="Calibri"/>
                <a:cs typeface="Calibri"/>
              </a:rPr>
              <a:t> </a:t>
            </a:r>
            <a:r>
              <a:rPr sz="1400" spc="-5" dirty="0">
                <a:solidFill>
                  <a:srgbClr val="374151"/>
                </a:solidFill>
                <a:latin typeface="Calibri"/>
                <a:cs typeface="Calibri"/>
              </a:rPr>
              <a:t>we</a:t>
            </a:r>
            <a:r>
              <a:rPr sz="1400" spc="10" dirty="0">
                <a:solidFill>
                  <a:srgbClr val="374151"/>
                </a:solidFill>
                <a:latin typeface="Calibri"/>
                <a:cs typeface="Calibri"/>
              </a:rPr>
              <a:t> </a:t>
            </a:r>
            <a:r>
              <a:rPr sz="1400" spc="-5" dirty="0">
                <a:solidFill>
                  <a:srgbClr val="374151"/>
                </a:solidFill>
                <a:latin typeface="Calibri"/>
                <a:cs typeface="Calibri"/>
              </a:rPr>
              <a:t>will</a:t>
            </a:r>
            <a:r>
              <a:rPr sz="1400" spc="5" dirty="0">
                <a:solidFill>
                  <a:srgbClr val="374151"/>
                </a:solidFill>
                <a:latin typeface="Calibri"/>
                <a:cs typeface="Calibri"/>
              </a:rPr>
              <a:t> </a:t>
            </a:r>
            <a:r>
              <a:rPr sz="1400" dirty="0">
                <a:solidFill>
                  <a:srgbClr val="374151"/>
                </a:solidFill>
                <a:latin typeface="Calibri"/>
                <a:cs typeface="Calibri"/>
              </a:rPr>
              <a:t>have</a:t>
            </a:r>
            <a:r>
              <a:rPr sz="1400" spc="5" dirty="0">
                <a:solidFill>
                  <a:srgbClr val="374151"/>
                </a:solidFill>
                <a:latin typeface="Calibri"/>
                <a:cs typeface="Calibri"/>
              </a:rPr>
              <a:t> </a:t>
            </a:r>
            <a:r>
              <a:rPr sz="1400" spc="-5" dirty="0">
                <a:solidFill>
                  <a:srgbClr val="374151"/>
                </a:solidFill>
                <a:latin typeface="Calibri"/>
                <a:cs typeface="Calibri"/>
              </a:rPr>
              <a:t>one</a:t>
            </a:r>
            <a:r>
              <a:rPr sz="1400" spc="5" dirty="0">
                <a:solidFill>
                  <a:srgbClr val="374151"/>
                </a:solidFill>
                <a:latin typeface="Calibri"/>
                <a:cs typeface="Calibri"/>
              </a:rPr>
              <a:t> </a:t>
            </a:r>
            <a:r>
              <a:rPr sz="1400" dirty="0">
                <a:solidFill>
                  <a:srgbClr val="374151"/>
                </a:solidFill>
                <a:latin typeface="Calibri"/>
                <a:cs typeface="Calibri"/>
              </a:rPr>
              <a:t>set</a:t>
            </a:r>
            <a:r>
              <a:rPr sz="1400" spc="5" dirty="0">
                <a:solidFill>
                  <a:srgbClr val="374151"/>
                </a:solidFill>
                <a:latin typeface="Calibri"/>
                <a:cs typeface="Calibri"/>
              </a:rPr>
              <a:t> </a:t>
            </a:r>
            <a:r>
              <a:rPr sz="1400" spc="-5" dirty="0">
                <a:solidFill>
                  <a:srgbClr val="374151"/>
                </a:solidFill>
                <a:latin typeface="Calibri"/>
                <a:cs typeface="Calibri"/>
              </a:rPr>
              <a:t>of oriented</a:t>
            </a:r>
            <a:r>
              <a:rPr sz="1400" spc="5" dirty="0">
                <a:solidFill>
                  <a:srgbClr val="374151"/>
                </a:solidFill>
                <a:latin typeface="Calibri"/>
                <a:cs typeface="Calibri"/>
              </a:rPr>
              <a:t> </a:t>
            </a:r>
            <a:r>
              <a:rPr sz="1400" spc="-5" dirty="0">
                <a:solidFill>
                  <a:srgbClr val="374151"/>
                </a:solidFill>
                <a:latin typeface="Calibri"/>
                <a:cs typeface="Calibri"/>
              </a:rPr>
              <a:t>gradient</a:t>
            </a:r>
            <a:r>
              <a:rPr sz="1400" spc="5" dirty="0">
                <a:solidFill>
                  <a:srgbClr val="374151"/>
                </a:solidFill>
                <a:latin typeface="Calibri"/>
                <a:cs typeface="Calibri"/>
              </a:rPr>
              <a:t> </a:t>
            </a:r>
            <a:r>
              <a:rPr sz="1400" spc="-5" dirty="0">
                <a:solidFill>
                  <a:srgbClr val="374151"/>
                </a:solidFill>
                <a:latin typeface="Calibri"/>
                <a:cs typeface="Calibri"/>
              </a:rPr>
              <a:t>information. </a:t>
            </a:r>
            <a:r>
              <a:rPr sz="1400" spc="-305" dirty="0">
                <a:solidFill>
                  <a:srgbClr val="374151"/>
                </a:solidFill>
                <a:latin typeface="Calibri"/>
                <a:cs typeface="Calibri"/>
              </a:rPr>
              <a:t> </a:t>
            </a:r>
            <a:r>
              <a:rPr sz="1400" spc="-5" dirty="0">
                <a:solidFill>
                  <a:srgbClr val="374151"/>
                </a:solidFill>
                <a:latin typeface="Calibri"/>
                <a:cs typeface="Calibri"/>
              </a:rPr>
              <a:t>For </a:t>
            </a:r>
            <a:r>
              <a:rPr sz="1400" dirty="0">
                <a:solidFill>
                  <a:srgbClr val="374151"/>
                </a:solidFill>
                <a:latin typeface="Calibri"/>
                <a:cs typeface="Calibri"/>
              </a:rPr>
              <a:t>10*10</a:t>
            </a:r>
            <a:r>
              <a:rPr sz="1400" spc="-5" dirty="0">
                <a:solidFill>
                  <a:srgbClr val="374151"/>
                </a:solidFill>
                <a:latin typeface="Calibri"/>
                <a:cs typeface="Calibri"/>
              </a:rPr>
              <a:t> </a:t>
            </a:r>
            <a:r>
              <a:rPr sz="1400" dirty="0">
                <a:solidFill>
                  <a:srgbClr val="374151"/>
                </a:solidFill>
                <a:latin typeface="Calibri"/>
                <a:cs typeface="Calibri"/>
              </a:rPr>
              <a:t>pixels,</a:t>
            </a:r>
            <a:r>
              <a:rPr sz="1400" spc="-5" dirty="0">
                <a:solidFill>
                  <a:srgbClr val="374151"/>
                </a:solidFill>
                <a:latin typeface="Calibri"/>
                <a:cs typeface="Calibri"/>
              </a:rPr>
              <a:t> we </a:t>
            </a:r>
            <a:r>
              <a:rPr sz="1400" dirty="0">
                <a:solidFill>
                  <a:srgbClr val="374151"/>
                </a:solidFill>
                <a:latin typeface="Calibri"/>
                <a:cs typeface="Calibri"/>
              </a:rPr>
              <a:t>have</a:t>
            </a:r>
            <a:r>
              <a:rPr sz="1400" spc="-5" dirty="0">
                <a:solidFill>
                  <a:srgbClr val="374151"/>
                </a:solidFill>
                <a:latin typeface="Calibri"/>
                <a:cs typeface="Calibri"/>
              </a:rPr>
              <a:t> </a:t>
            </a:r>
            <a:r>
              <a:rPr sz="1400" dirty="0">
                <a:solidFill>
                  <a:srgbClr val="374151"/>
                </a:solidFill>
                <a:latin typeface="Calibri"/>
                <a:cs typeface="Calibri"/>
              </a:rPr>
              <a:t>100 sets</a:t>
            </a:r>
            <a:r>
              <a:rPr sz="1400" spc="-5" dirty="0">
                <a:solidFill>
                  <a:srgbClr val="374151"/>
                </a:solidFill>
                <a:latin typeface="Calibri"/>
                <a:cs typeface="Calibri"/>
              </a:rPr>
              <a:t> of</a:t>
            </a:r>
            <a:r>
              <a:rPr sz="1400" spc="-10" dirty="0">
                <a:solidFill>
                  <a:srgbClr val="374151"/>
                </a:solidFill>
                <a:latin typeface="Calibri"/>
                <a:cs typeface="Calibri"/>
              </a:rPr>
              <a:t> </a:t>
            </a:r>
            <a:r>
              <a:rPr sz="1400" spc="-5" dirty="0">
                <a:solidFill>
                  <a:srgbClr val="374151"/>
                </a:solidFill>
                <a:latin typeface="Calibri"/>
                <a:cs typeface="Calibri"/>
              </a:rPr>
              <a:t>oriented gradient</a:t>
            </a:r>
            <a:r>
              <a:rPr sz="1400" dirty="0">
                <a:solidFill>
                  <a:srgbClr val="374151"/>
                </a:solidFill>
                <a:latin typeface="Calibri"/>
                <a:cs typeface="Calibri"/>
              </a:rPr>
              <a:t> </a:t>
            </a:r>
            <a:r>
              <a:rPr sz="1400" spc="-5" dirty="0">
                <a:solidFill>
                  <a:srgbClr val="374151"/>
                </a:solidFill>
                <a:latin typeface="Calibri"/>
                <a:cs typeface="Calibri"/>
              </a:rPr>
              <a:t>information.</a:t>
            </a:r>
            <a:endParaRPr sz="1400" dirty="0">
              <a:latin typeface="Calibri"/>
              <a:cs typeface="Calibri"/>
            </a:endParaRPr>
          </a:p>
          <a:p>
            <a:pPr>
              <a:lnSpc>
                <a:spcPct val="100000"/>
              </a:lnSpc>
              <a:buClr>
                <a:srgbClr val="343434"/>
              </a:buClr>
              <a:buFont typeface="Arial MT"/>
              <a:buChar char="•"/>
            </a:pPr>
            <a:endParaRPr sz="1700" dirty="0">
              <a:latin typeface="Calibri"/>
              <a:cs typeface="Calibri"/>
            </a:endParaRPr>
          </a:p>
          <a:p>
            <a:pPr marL="12700">
              <a:lnSpc>
                <a:spcPct val="100000"/>
              </a:lnSpc>
              <a:spcBef>
                <a:spcPts val="1270"/>
              </a:spcBef>
            </a:pPr>
            <a:r>
              <a:rPr sz="2400" b="1" spc="-5" dirty="0">
                <a:solidFill>
                  <a:srgbClr val="A0B544"/>
                </a:solidFill>
                <a:latin typeface="Calibri"/>
                <a:cs typeface="Calibri"/>
              </a:rPr>
              <a:t>Descriptor</a:t>
            </a:r>
            <a:r>
              <a:rPr sz="2400" b="1" spc="-35" dirty="0">
                <a:solidFill>
                  <a:srgbClr val="A0B544"/>
                </a:solidFill>
                <a:latin typeface="Calibri"/>
                <a:cs typeface="Calibri"/>
              </a:rPr>
              <a:t> </a:t>
            </a:r>
            <a:r>
              <a:rPr sz="2400" b="1" spc="-5" dirty="0">
                <a:solidFill>
                  <a:srgbClr val="A0B544"/>
                </a:solidFill>
                <a:latin typeface="Calibri"/>
                <a:cs typeface="Calibri"/>
              </a:rPr>
              <a:t>Formation</a:t>
            </a:r>
            <a:endParaRPr sz="2400" dirty="0">
              <a:latin typeface="Calibri"/>
              <a:cs typeface="Calibri"/>
            </a:endParaRPr>
          </a:p>
          <a:p>
            <a:pPr marL="504190" marR="5080" lvl="1" indent="-342900">
              <a:lnSpc>
                <a:spcPct val="118600"/>
              </a:lnSpc>
              <a:spcBef>
                <a:spcPts val="830"/>
              </a:spcBef>
              <a:buClr>
                <a:srgbClr val="343434"/>
              </a:buClr>
              <a:buFont typeface="Arial MT"/>
              <a:buChar char="•"/>
              <a:tabLst>
                <a:tab pos="504190" algn="l"/>
                <a:tab pos="504825" algn="l"/>
              </a:tabLst>
            </a:pPr>
            <a:r>
              <a:rPr sz="1400" spc="-5" dirty="0">
                <a:solidFill>
                  <a:srgbClr val="374151"/>
                </a:solidFill>
                <a:latin typeface="Calibri"/>
                <a:cs typeface="Calibri"/>
              </a:rPr>
              <a:t>For each block, we </a:t>
            </a:r>
            <a:r>
              <a:rPr sz="1400" dirty="0">
                <a:solidFill>
                  <a:srgbClr val="374151"/>
                </a:solidFill>
                <a:latin typeface="Calibri"/>
                <a:cs typeface="Calibri"/>
              </a:rPr>
              <a:t>can </a:t>
            </a:r>
            <a:r>
              <a:rPr sz="1400" spc="-5" dirty="0">
                <a:solidFill>
                  <a:srgbClr val="374151"/>
                </a:solidFill>
                <a:latin typeface="Calibri"/>
                <a:cs typeface="Calibri"/>
              </a:rPr>
              <a:t>group </a:t>
            </a:r>
            <a:r>
              <a:rPr sz="1400" dirty="0">
                <a:solidFill>
                  <a:srgbClr val="374151"/>
                </a:solidFill>
                <a:latin typeface="Calibri"/>
                <a:cs typeface="Calibri"/>
              </a:rPr>
              <a:t>the gradients (100 </a:t>
            </a:r>
            <a:r>
              <a:rPr sz="1400" spc="-5" dirty="0">
                <a:solidFill>
                  <a:srgbClr val="374151"/>
                </a:solidFill>
                <a:latin typeface="Calibri"/>
                <a:cs typeface="Calibri"/>
              </a:rPr>
              <a:t>of them) </a:t>
            </a:r>
            <a:r>
              <a:rPr sz="1400" dirty="0">
                <a:solidFill>
                  <a:srgbClr val="374151"/>
                </a:solidFill>
                <a:latin typeface="Calibri"/>
                <a:cs typeface="Calibri"/>
              </a:rPr>
              <a:t>using a histogram with </a:t>
            </a:r>
            <a:r>
              <a:rPr sz="1400" spc="-305" dirty="0">
                <a:solidFill>
                  <a:srgbClr val="374151"/>
                </a:solidFill>
                <a:latin typeface="Calibri"/>
                <a:cs typeface="Calibri"/>
              </a:rPr>
              <a:t> </a:t>
            </a:r>
            <a:r>
              <a:rPr sz="1400" dirty="0">
                <a:solidFill>
                  <a:srgbClr val="374151"/>
                </a:solidFill>
                <a:latin typeface="Calibri"/>
                <a:cs typeface="Calibri"/>
              </a:rPr>
              <a:t>9</a:t>
            </a:r>
            <a:r>
              <a:rPr sz="1400" spc="-5" dirty="0">
                <a:solidFill>
                  <a:srgbClr val="374151"/>
                </a:solidFill>
                <a:latin typeface="Calibri"/>
                <a:cs typeface="Calibri"/>
              </a:rPr>
              <a:t> </a:t>
            </a:r>
            <a:r>
              <a:rPr sz="1400" dirty="0">
                <a:solidFill>
                  <a:srgbClr val="374151"/>
                </a:solidFill>
                <a:latin typeface="Calibri"/>
                <a:cs typeface="Calibri"/>
              </a:rPr>
              <a:t>bins.</a:t>
            </a:r>
            <a:r>
              <a:rPr sz="1400" spc="-10" dirty="0">
                <a:solidFill>
                  <a:srgbClr val="374151"/>
                </a:solidFill>
                <a:latin typeface="Calibri"/>
                <a:cs typeface="Calibri"/>
              </a:rPr>
              <a:t> </a:t>
            </a:r>
            <a:r>
              <a:rPr sz="1400" dirty="0">
                <a:solidFill>
                  <a:srgbClr val="374151"/>
                </a:solidFill>
                <a:latin typeface="Calibri"/>
                <a:cs typeface="Calibri"/>
              </a:rPr>
              <a:t>The</a:t>
            </a:r>
            <a:r>
              <a:rPr sz="1400" spc="-5" dirty="0">
                <a:solidFill>
                  <a:srgbClr val="374151"/>
                </a:solidFill>
                <a:latin typeface="Calibri"/>
                <a:cs typeface="Calibri"/>
              </a:rPr>
              <a:t> magnitude influence </a:t>
            </a:r>
            <a:r>
              <a:rPr sz="1400" dirty="0">
                <a:solidFill>
                  <a:srgbClr val="374151"/>
                </a:solidFill>
                <a:latin typeface="Calibri"/>
                <a:cs typeface="Calibri"/>
              </a:rPr>
              <a:t>the</a:t>
            </a:r>
            <a:r>
              <a:rPr sz="1400" spc="-5" dirty="0">
                <a:solidFill>
                  <a:srgbClr val="374151"/>
                </a:solidFill>
                <a:latin typeface="Calibri"/>
                <a:cs typeface="Calibri"/>
              </a:rPr>
              <a:t> </a:t>
            </a:r>
            <a:r>
              <a:rPr sz="1400" dirty="0">
                <a:solidFill>
                  <a:srgbClr val="374151"/>
                </a:solidFill>
                <a:latin typeface="Calibri"/>
                <a:cs typeface="Calibri"/>
              </a:rPr>
              <a:t>height </a:t>
            </a:r>
            <a:r>
              <a:rPr sz="1400" spc="-5" dirty="0">
                <a:solidFill>
                  <a:srgbClr val="374151"/>
                </a:solidFill>
                <a:latin typeface="Calibri"/>
                <a:cs typeface="Calibri"/>
              </a:rPr>
              <a:t>of</a:t>
            </a:r>
            <a:r>
              <a:rPr sz="1400" spc="-10" dirty="0">
                <a:solidFill>
                  <a:srgbClr val="374151"/>
                </a:solidFill>
                <a:latin typeface="Calibri"/>
                <a:cs typeface="Calibri"/>
              </a:rPr>
              <a:t> </a:t>
            </a:r>
            <a:r>
              <a:rPr sz="1400" spc="-5" dirty="0">
                <a:solidFill>
                  <a:srgbClr val="374151"/>
                </a:solidFill>
                <a:latin typeface="Calibri"/>
                <a:cs typeface="Calibri"/>
              </a:rPr>
              <a:t>each </a:t>
            </a:r>
            <a:r>
              <a:rPr sz="1400" dirty="0">
                <a:solidFill>
                  <a:srgbClr val="374151"/>
                </a:solidFill>
                <a:latin typeface="Calibri"/>
                <a:cs typeface="Calibri"/>
              </a:rPr>
              <a:t>bins.</a:t>
            </a:r>
            <a:endParaRPr sz="1400" dirty="0">
              <a:latin typeface="Calibri"/>
              <a:cs typeface="Calibri"/>
            </a:endParaRPr>
          </a:p>
          <a:p>
            <a:pPr marL="504190" marR="385445" lvl="1" indent="-342900">
              <a:lnSpc>
                <a:spcPct val="112900"/>
              </a:lnSpc>
              <a:buClr>
                <a:srgbClr val="343434"/>
              </a:buClr>
              <a:buFont typeface="Arial MT"/>
              <a:buChar char="•"/>
              <a:tabLst>
                <a:tab pos="504190" algn="l"/>
                <a:tab pos="504825" algn="l"/>
              </a:tabLst>
            </a:pPr>
            <a:r>
              <a:rPr sz="1400" dirty="0">
                <a:solidFill>
                  <a:srgbClr val="374151"/>
                </a:solidFill>
                <a:latin typeface="Calibri"/>
                <a:cs typeface="Calibri"/>
              </a:rPr>
              <a:t>Concatenates the </a:t>
            </a:r>
            <a:r>
              <a:rPr sz="1400" spc="-5" dirty="0">
                <a:solidFill>
                  <a:srgbClr val="374151"/>
                </a:solidFill>
                <a:latin typeface="Calibri"/>
                <a:cs typeface="Calibri"/>
              </a:rPr>
              <a:t>histograms of </a:t>
            </a:r>
            <a:r>
              <a:rPr sz="1400" dirty="0">
                <a:solidFill>
                  <a:srgbClr val="374151"/>
                </a:solidFill>
                <a:latin typeface="Calibri"/>
                <a:cs typeface="Calibri"/>
              </a:rPr>
              <a:t>all </a:t>
            </a:r>
            <a:r>
              <a:rPr sz="1400" spc="-5" dirty="0">
                <a:solidFill>
                  <a:srgbClr val="374151"/>
                </a:solidFill>
                <a:latin typeface="Calibri"/>
                <a:cs typeface="Calibri"/>
              </a:rPr>
              <a:t>blocks </a:t>
            </a:r>
            <a:r>
              <a:rPr sz="1400" dirty="0">
                <a:solidFill>
                  <a:srgbClr val="374151"/>
                </a:solidFill>
                <a:latin typeface="Calibri"/>
                <a:cs typeface="Calibri"/>
              </a:rPr>
              <a:t>in </a:t>
            </a:r>
            <a:r>
              <a:rPr sz="1400" spc="-5" dirty="0">
                <a:solidFill>
                  <a:srgbClr val="374151"/>
                </a:solidFill>
                <a:latin typeface="Calibri"/>
                <a:cs typeface="Calibri"/>
              </a:rPr>
              <a:t>one long </a:t>
            </a:r>
            <a:r>
              <a:rPr sz="1400" dirty="0">
                <a:solidFill>
                  <a:srgbClr val="374151"/>
                </a:solidFill>
                <a:latin typeface="Calibri"/>
                <a:cs typeface="Calibri"/>
              </a:rPr>
              <a:t>vector to </a:t>
            </a:r>
            <a:r>
              <a:rPr sz="1400" spc="-5" dirty="0">
                <a:solidFill>
                  <a:srgbClr val="374151"/>
                </a:solidFill>
                <a:latin typeface="Calibri"/>
                <a:cs typeface="Calibri"/>
              </a:rPr>
              <a:t>form </a:t>
            </a:r>
            <a:r>
              <a:rPr sz="1400" dirty="0">
                <a:solidFill>
                  <a:srgbClr val="374151"/>
                </a:solidFill>
                <a:latin typeface="Calibri"/>
                <a:cs typeface="Calibri"/>
              </a:rPr>
              <a:t>a </a:t>
            </a:r>
            <a:r>
              <a:rPr sz="1400" spc="-5" dirty="0">
                <a:solidFill>
                  <a:srgbClr val="374151"/>
                </a:solidFill>
                <a:latin typeface="Calibri"/>
                <a:cs typeface="Calibri"/>
              </a:rPr>
              <a:t>HOG </a:t>
            </a:r>
            <a:r>
              <a:rPr sz="1400" spc="-305" dirty="0">
                <a:solidFill>
                  <a:srgbClr val="374151"/>
                </a:solidFill>
                <a:latin typeface="Calibri"/>
                <a:cs typeface="Calibri"/>
              </a:rPr>
              <a:t> </a:t>
            </a:r>
            <a:r>
              <a:rPr sz="1400" spc="-5" dirty="0">
                <a:solidFill>
                  <a:srgbClr val="374151"/>
                </a:solidFill>
                <a:latin typeface="Calibri"/>
                <a:cs typeface="Calibri"/>
              </a:rPr>
              <a:t>descriptor.</a:t>
            </a:r>
            <a:endParaRPr sz="1400" dirty="0">
              <a:latin typeface="Calibri"/>
              <a:cs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9144000" cy="5143500"/>
            <a:chOff x="0" y="0"/>
            <a:chExt cx="9144000" cy="5143500"/>
          </a:xfrm>
        </p:grpSpPr>
        <p:sp>
          <p:nvSpPr>
            <p:cNvPr id="3" name="object 3"/>
            <p:cNvSpPr/>
            <p:nvPr/>
          </p:nvSpPr>
          <p:spPr>
            <a:xfrm>
              <a:off x="1867135" y="4942624"/>
              <a:ext cx="695960" cy="201295"/>
            </a:xfrm>
            <a:custGeom>
              <a:avLst/>
              <a:gdLst/>
              <a:ahLst/>
              <a:cxnLst/>
              <a:rect l="l" t="t" r="r" b="b"/>
              <a:pathLst>
                <a:path w="695960" h="201295">
                  <a:moveTo>
                    <a:pt x="94819" y="181932"/>
                  </a:moveTo>
                  <a:lnTo>
                    <a:pt x="78297" y="181932"/>
                  </a:lnTo>
                  <a:lnTo>
                    <a:pt x="87053" y="200875"/>
                  </a:lnTo>
                  <a:lnTo>
                    <a:pt x="108631" y="200875"/>
                  </a:lnTo>
                  <a:lnTo>
                    <a:pt x="94819" y="181932"/>
                  </a:lnTo>
                  <a:close/>
                </a:path>
                <a:path w="695960" h="201295">
                  <a:moveTo>
                    <a:pt x="173627" y="172066"/>
                  </a:moveTo>
                  <a:lnTo>
                    <a:pt x="151329" y="172066"/>
                  </a:lnTo>
                  <a:lnTo>
                    <a:pt x="157054" y="185951"/>
                  </a:lnTo>
                  <a:lnTo>
                    <a:pt x="163795" y="199459"/>
                  </a:lnTo>
                  <a:lnTo>
                    <a:pt x="164621" y="200875"/>
                  </a:lnTo>
                  <a:lnTo>
                    <a:pt x="191472" y="200875"/>
                  </a:lnTo>
                  <a:lnTo>
                    <a:pt x="186516" y="193179"/>
                  </a:lnTo>
                  <a:lnTo>
                    <a:pt x="179735" y="182185"/>
                  </a:lnTo>
                  <a:lnTo>
                    <a:pt x="173627" y="172066"/>
                  </a:lnTo>
                  <a:close/>
                </a:path>
                <a:path w="695960" h="201295">
                  <a:moveTo>
                    <a:pt x="375891" y="171101"/>
                  </a:moveTo>
                  <a:lnTo>
                    <a:pt x="182910" y="171101"/>
                  </a:lnTo>
                  <a:lnTo>
                    <a:pt x="212539" y="173224"/>
                  </a:lnTo>
                  <a:lnTo>
                    <a:pt x="242154" y="176382"/>
                  </a:lnTo>
                  <a:lnTo>
                    <a:pt x="301357" y="183916"/>
                  </a:lnTo>
                  <a:lnTo>
                    <a:pt x="323073" y="185900"/>
                  </a:lnTo>
                  <a:lnTo>
                    <a:pt x="329759" y="200875"/>
                  </a:lnTo>
                  <a:lnTo>
                    <a:pt x="360259" y="200875"/>
                  </a:lnTo>
                  <a:lnTo>
                    <a:pt x="358299" y="198573"/>
                  </a:lnTo>
                  <a:lnTo>
                    <a:pt x="349722" y="188849"/>
                  </a:lnTo>
                  <a:lnTo>
                    <a:pt x="477010" y="188849"/>
                  </a:lnTo>
                  <a:lnTo>
                    <a:pt x="442485" y="182951"/>
                  </a:lnTo>
                  <a:lnTo>
                    <a:pt x="446592" y="178929"/>
                  </a:lnTo>
                  <a:lnTo>
                    <a:pt x="423342" y="178929"/>
                  </a:lnTo>
                  <a:lnTo>
                    <a:pt x="375891" y="171101"/>
                  </a:lnTo>
                  <a:close/>
                </a:path>
                <a:path w="695960" h="201295">
                  <a:moveTo>
                    <a:pt x="477010" y="188849"/>
                  </a:moveTo>
                  <a:lnTo>
                    <a:pt x="349722" y="188849"/>
                  </a:lnTo>
                  <a:lnTo>
                    <a:pt x="452108" y="200875"/>
                  </a:lnTo>
                  <a:lnTo>
                    <a:pt x="549025" y="200875"/>
                  </a:lnTo>
                  <a:lnTo>
                    <a:pt x="525382" y="196731"/>
                  </a:lnTo>
                  <a:lnTo>
                    <a:pt x="525864" y="195766"/>
                  </a:lnTo>
                  <a:lnTo>
                    <a:pt x="517499" y="195766"/>
                  </a:lnTo>
                  <a:lnTo>
                    <a:pt x="477010" y="188849"/>
                  </a:lnTo>
                  <a:close/>
                </a:path>
                <a:path w="695960" h="201295">
                  <a:moveTo>
                    <a:pt x="474795" y="30938"/>
                  </a:moveTo>
                  <a:lnTo>
                    <a:pt x="338300" y="30938"/>
                  </a:lnTo>
                  <a:lnTo>
                    <a:pt x="384287" y="34732"/>
                  </a:lnTo>
                  <a:lnTo>
                    <a:pt x="428829" y="45360"/>
                  </a:lnTo>
                  <a:lnTo>
                    <a:pt x="471655" y="61688"/>
                  </a:lnTo>
                  <a:lnTo>
                    <a:pt x="512491" y="82585"/>
                  </a:lnTo>
                  <a:lnTo>
                    <a:pt x="551065" y="106918"/>
                  </a:lnTo>
                  <a:lnTo>
                    <a:pt x="589044" y="136745"/>
                  </a:lnTo>
                  <a:lnTo>
                    <a:pt x="625095" y="168111"/>
                  </a:lnTo>
                  <a:lnTo>
                    <a:pt x="662066" y="200078"/>
                  </a:lnTo>
                  <a:lnTo>
                    <a:pt x="663102" y="200875"/>
                  </a:lnTo>
                  <a:lnTo>
                    <a:pt x="695855" y="200875"/>
                  </a:lnTo>
                  <a:lnTo>
                    <a:pt x="655818" y="161953"/>
                  </a:lnTo>
                  <a:lnTo>
                    <a:pt x="620020" y="128995"/>
                  </a:lnTo>
                  <a:lnTo>
                    <a:pt x="582908" y="97791"/>
                  </a:lnTo>
                  <a:lnTo>
                    <a:pt x="544163" y="69292"/>
                  </a:lnTo>
                  <a:lnTo>
                    <a:pt x="503468" y="44446"/>
                  </a:lnTo>
                  <a:lnTo>
                    <a:pt x="474795" y="30938"/>
                  </a:lnTo>
                  <a:close/>
                </a:path>
                <a:path w="695960" h="201295">
                  <a:moveTo>
                    <a:pt x="546829" y="164881"/>
                  </a:moveTo>
                  <a:lnTo>
                    <a:pt x="544738" y="164881"/>
                  </a:lnTo>
                  <a:lnTo>
                    <a:pt x="534796" y="167979"/>
                  </a:lnTo>
                  <a:lnTo>
                    <a:pt x="526493" y="175632"/>
                  </a:lnTo>
                  <a:lnTo>
                    <a:pt x="520503" y="185375"/>
                  </a:lnTo>
                  <a:lnTo>
                    <a:pt x="517499" y="194747"/>
                  </a:lnTo>
                  <a:lnTo>
                    <a:pt x="517499" y="195766"/>
                  </a:lnTo>
                  <a:lnTo>
                    <a:pt x="525864" y="195766"/>
                  </a:lnTo>
                  <a:lnTo>
                    <a:pt x="528331" y="190833"/>
                  </a:lnTo>
                  <a:lnTo>
                    <a:pt x="533263" y="185900"/>
                  </a:lnTo>
                  <a:lnTo>
                    <a:pt x="538196" y="181932"/>
                  </a:lnTo>
                  <a:lnTo>
                    <a:pt x="548116" y="176034"/>
                  </a:lnTo>
                  <a:lnTo>
                    <a:pt x="554014" y="170082"/>
                  </a:lnTo>
                  <a:lnTo>
                    <a:pt x="553049" y="167133"/>
                  </a:lnTo>
                  <a:lnTo>
                    <a:pt x="551065" y="166168"/>
                  </a:lnTo>
                  <a:lnTo>
                    <a:pt x="548920" y="165256"/>
                  </a:lnTo>
                  <a:lnTo>
                    <a:pt x="546829" y="164881"/>
                  </a:lnTo>
                  <a:close/>
                </a:path>
                <a:path w="695960" h="201295">
                  <a:moveTo>
                    <a:pt x="338783" y="0"/>
                  </a:moveTo>
                  <a:lnTo>
                    <a:pt x="300271" y="2605"/>
                  </a:lnTo>
                  <a:lnTo>
                    <a:pt x="262724" y="10348"/>
                  </a:lnTo>
                  <a:lnTo>
                    <a:pt x="226704" y="23118"/>
                  </a:lnTo>
                  <a:lnTo>
                    <a:pt x="192776" y="40804"/>
                  </a:lnTo>
                  <a:lnTo>
                    <a:pt x="156541" y="69086"/>
                  </a:lnTo>
                  <a:lnTo>
                    <a:pt x="124332" y="100781"/>
                  </a:lnTo>
                  <a:lnTo>
                    <a:pt x="91886" y="130769"/>
                  </a:lnTo>
                  <a:lnTo>
                    <a:pt x="54941" y="153931"/>
                  </a:lnTo>
                  <a:lnTo>
                    <a:pt x="9235" y="165149"/>
                  </a:lnTo>
                  <a:lnTo>
                    <a:pt x="2795" y="168111"/>
                  </a:lnTo>
                  <a:lnTo>
                    <a:pt x="7" y="173871"/>
                  </a:lnTo>
                  <a:lnTo>
                    <a:pt x="0" y="174050"/>
                  </a:lnTo>
                  <a:lnTo>
                    <a:pt x="1054" y="180290"/>
                  </a:lnTo>
                  <a:lnTo>
                    <a:pt x="35402" y="190350"/>
                  </a:lnTo>
                  <a:lnTo>
                    <a:pt x="43842" y="189933"/>
                  </a:lnTo>
                  <a:lnTo>
                    <a:pt x="52218" y="188702"/>
                  </a:lnTo>
                  <a:lnTo>
                    <a:pt x="60443" y="186686"/>
                  </a:lnTo>
                  <a:lnTo>
                    <a:pt x="68432" y="183916"/>
                  </a:lnTo>
                  <a:lnTo>
                    <a:pt x="78297" y="181932"/>
                  </a:lnTo>
                  <a:lnTo>
                    <a:pt x="94819" y="181932"/>
                  </a:lnTo>
                  <a:lnTo>
                    <a:pt x="94115" y="180967"/>
                  </a:lnTo>
                  <a:lnTo>
                    <a:pt x="122360" y="176134"/>
                  </a:lnTo>
                  <a:lnTo>
                    <a:pt x="136703" y="173871"/>
                  </a:lnTo>
                  <a:lnTo>
                    <a:pt x="151329" y="172066"/>
                  </a:lnTo>
                  <a:lnTo>
                    <a:pt x="173627" y="172066"/>
                  </a:lnTo>
                  <a:lnTo>
                    <a:pt x="173044" y="171101"/>
                  </a:lnTo>
                  <a:lnTo>
                    <a:pt x="375891" y="171101"/>
                  </a:lnTo>
                  <a:lnTo>
                    <a:pt x="357284" y="168098"/>
                  </a:lnTo>
                  <a:lnTo>
                    <a:pt x="249078" y="150350"/>
                  </a:lnTo>
                  <a:lnTo>
                    <a:pt x="250278" y="148366"/>
                  </a:lnTo>
                  <a:lnTo>
                    <a:pt x="236209" y="148366"/>
                  </a:lnTo>
                  <a:lnTo>
                    <a:pt x="213367" y="143881"/>
                  </a:lnTo>
                  <a:lnTo>
                    <a:pt x="190370" y="140759"/>
                  </a:lnTo>
                  <a:lnTo>
                    <a:pt x="167342" y="138933"/>
                  </a:lnTo>
                  <a:lnTo>
                    <a:pt x="150620" y="138500"/>
                  </a:lnTo>
                  <a:lnTo>
                    <a:pt x="131595" y="138500"/>
                  </a:lnTo>
                  <a:lnTo>
                    <a:pt x="135564" y="133567"/>
                  </a:lnTo>
                  <a:lnTo>
                    <a:pt x="186145" y="85500"/>
                  </a:lnTo>
                  <a:lnTo>
                    <a:pt x="230062" y="55992"/>
                  </a:lnTo>
                  <a:lnTo>
                    <a:pt x="278796" y="37403"/>
                  </a:lnTo>
                  <a:lnTo>
                    <a:pt x="334924" y="30938"/>
                  </a:lnTo>
                  <a:lnTo>
                    <a:pt x="474795" y="30938"/>
                  </a:lnTo>
                  <a:lnTo>
                    <a:pt x="460505" y="24206"/>
                  </a:lnTo>
                  <a:lnTo>
                    <a:pt x="414957" y="9521"/>
                  </a:lnTo>
                  <a:lnTo>
                    <a:pt x="366505" y="1340"/>
                  </a:lnTo>
                  <a:lnTo>
                    <a:pt x="345701" y="81"/>
                  </a:lnTo>
                  <a:lnTo>
                    <a:pt x="338783" y="0"/>
                  </a:lnTo>
                  <a:close/>
                </a:path>
                <a:path w="695960" h="201295">
                  <a:moveTo>
                    <a:pt x="427954" y="172334"/>
                  </a:moveTo>
                  <a:lnTo>
                    <a:pt x="427418" y="172334"/>
                  </a:lnTo>
                  <a:lnTo>
                    <a:pt x="426720" y="173031"/>
                  </a:lnTo>
                  <a:lnTo>
                    <a:pt x="424737" y="174050"/>
                  </a:lnTo>
                  <a:lnTo>
                    <a:pt x="423718" y="175015"/>
                  </a:lnTo>
                  <a:lnTo>
                    <a:pt x="423718" y="176999"/>
                  </a:lnTo>
                  <a:lnTo>
                    <a:pt x="422913" y="177857"/>
                  </a:lnTo>
                  <a:lnTo>
                    <a:pt x="422753" y="178661"/>
                  </a:lnTo>
                  <a:lnTo>
                    <a:pt x="423342" y="178929"/>
                  </a:lnTo>
                  <a:lnTo>
                    <a:pt x="446592" y="178929"/>
                  </a:lnTo>
                  <a:lnTo>
                    <a:pt x="447498" y="178042"/>
                  </a:lnTo>
                  <a:lnTo>
                    <a:pt x="451911" y="173031"/>
                  </a:lnTo>
                  <a:lnTo>
                    <a:pt x="428651" y="173031"/>
                  </a:lnTo>
                  <a:lnTo>
                    <a:pt x="427954" y="172334"/>
                  </a:lnTo>
                  <a:close/>
                </a:path>
                <a:path w="695960" h="201295">
                  <a:moveTo>
                    <a:pt x="487901" y="127132"/>
                  </a:moveTo>
                  <a:lnTo>
                    <a:pt x="486399" y="127132"/>
                  </a:lnTo>
                  <a:lnTo>
                    <a:pt x="477755" y="128699"/>
                  </a:lnTo>
                  <a:lnTo>
                    <a:pt x="444469" y="152334"/>
                  </a:lnTo>
                  <a:lnTo>
                    <a:pt x="432607" y="168111"/>
                  </a:lnTo>
                  <a:lnTo>
                    <a:pt x="428651" y="173031"/>
                  </a:lnTo>
                  <a:lnTo>
                    <a:pt x="451911" y="173031"/>
                  </a:lnTo>
                  <a:lnTo>
                    <a:pt x="456781" y="167501"/>
                  </a:lnTo>
                  <a:lnTo>
                    <a:pt x="461252" y="163165"/>
                  </a:lnTo>
                  <a:lnTo>
                    <a:pt x="466184" y="158232"/>
                  </a:lnTo>
                  <a:lnTo>
                    <a:pt x="473102" y="153299"/>
                  </a:lnTo>
                  <a:lnTo>
                    <a:pt x="479000" y="149385"/>
                  </a:lnTo>
                  <a:lnTo>
                    <a:pt x="485916" y="147401"/>
                  </a:lnTo>
                  <a:lnTo>
                    <a:pt x="490850" y="142468"/>
                  </a:lnTo>
                  <a:lnTo>
                    <a:pt x="494818" y="137535"/>
                  </a:lnTo>
                  <a:lnTo>
                    <a:pt x="497767" y="133567"/>
                  </a:lnTo>
                  <a:lnTo>
                    <a:pt x="495783" y="127669"/>
                  </a:lnTo>
                  <a:lnTo>
                    <a:pt x="490850" y="127669"/>
                  </a:lnTo>
                  <a:lnTo>
                    <a:pt x="489349" y="127293"/>
                  </a:lnTo>
                  <a:lnTo>
                    <a:pt x="487901" y="127132"/>
                  </a:lnTo>
                  <a:close/>
                </a:path>
                <a:path w="695960" h="201295">
                  <a:moveTo>
                    <a:pt x="338087" y="62520"/>
                  </a:moveTo>
                  <a:lnTo>
                    <a:pt x="334065" y="62520"/>
                  </a:lnTo>
                  <a:lnTo>
                    <a:pt x="319190" y="64844"/>
                  </a:lnTo>
                  <a:lnTo>
                    <a:pt x="279640" y="86220"/>
                  </a:lnTo>
                  <a:lnTo>
                    <a:pt x="252757" y="113955"/>
                  </a:lnTo>
                  <a:lnTo>
                    <a:pt x="236209" y="148366"/>
                  </a:lnTo>
                  <a:lnTo>
                    <a:pt x="250278" y="148366"/>
                  </a:lnTo>
                  <a:lnTo>
                    <a:pt x="257356" y="136670"/>
                  </a:lnTo>
                  <a:lnTo>
                    <a:pt x="267208" y="123835"/>
                  </a:lnTo>
                  <a:lnTo>
                    <a:pt x="297352" y="96595"/>
                  </a:lnTo>
                  <a:lnTo>
                    <a:pt x="327334" y="83389"/>
                  </a:lnTo>
                  <a:lnTo>
                    <a:pt x="334172" y="80912"/>
                  </a:lnTo>
                  <a:lnTo>
                    <a:pt x="340649" y="77872"/>
                  </a:lnTo>
                  <a:lnTo>
                    <a:pt x="346773" y="74370"/>
                  </a:lnTo>
                  <a:lnTo>
                    <a:pt x="349722" y="71421"/>
                  </a:lnTo>
                  <a:lnTo>
                    <a:pt x="349722" y="66488"/>
                  </a:lnTo>
                  <a:lnTo>
                    <a:pt x="345754" y="64504"/>
                  </a:lnTo>
                  <a:lnTo>
                    <a:pt x="342055" y="63110"/>
                  </a:lnTo>
                  <a:lnTo>
                    <a:pt x="338087" y="62520"/>
                  </a:lnTo>
                  <a:close/>
                </a:path>
                <a:path w="695960" h="201295">
                  <a:moveTo>
                    <a:pt x="144411" y="138339"/>
                  </a:moveTo>
                  <a:lnTo>
                    <a:pt x="140122" y="138339"/>
                  </a:lnTo>
                  <a:lnTo>
                    <a:pt x="135885" y="138393"/>
                  </a:lnTo>
                  <a:lnTo>
                    <a:pt x="131595" y="138500"/>
                  </a:lnTo>
                  <a:lnTo>
                    <a:pt x="150620" y="138500"/>
                  </a:lnTo>
                  <a:lnTo>
                    <a:pt x="144411" y="138339"/>
                  </a:lnTo>
                  <a:close/>
                </a:path>
              </a:pathLst>
            </a:custGeom>
            <a:solidFill>
              <a:srgbClr val="A0B544">
                <a:alpha val="5879"/>
              </a:srgbClr>
            </a:solidFill>
          </p:spPr>
          <p:txBody>
            <a:bodyPr wrap="square" lIns="0" tIns="0" rIns="0" bIns="0" rtlCol="0"/>
            <a:lstStyle/>
            <a:p>
              <a:endParaRPr/>
            </a:p>
          </p:txBody>
        </p:sp>
        <p:pic>
          <p:nvPicPr>
            <p:cNvPr id="4" name="object 4"/>
            <p:cNvPicPr/>
            <p:nvPr/>
          </p:nvPicPr>
          <p:blipFill>
            <a:blip r:embed="rId3" cstate="print"/>
            <a:stretch>
              <a:fillRect/>
            </a:stretch>
          </p:blipFill>
          <p:spPr>
            <a:xfrm>
              <a:off x="0" y="0"/>
              <a:ext cx="9144000" cy="5143500"/>
            </a:xfrm>
            <a:prstGeom prst="rect">
              <a:avLst/>
            </a:prstGeom>
          </p:spPr>
        </p:pic>
      </p:grpSp>
      <p:sp>
        <p:nvSpPr>
          <p:cNvPr id="5" name="object 5"/>
          <p:cNvSpPr txBox="1"/>
          <p:nvPr/>
        </p:nvSpPr>
        <p:spPr>
          <a:xfrm>
            <a:off x="778564" y="1581150"/>
            <a:ext cx="1066800" cy="536044"/>
          </a:xfrm>
          <a:prstGeom prst="rect">
            <a:avLst/>
          </a:prstGeom>
        </p:spPr>
        <p:txBody>
          <a:bodyPr vert="horz" wrap="square" lIns="0" tIns="12700" rIns="0" bIns="0" rtlCol="0">
            <a:spAutoFit/>
          </a:bodyPr>
          <a:lstStyle/>
          <a:p>
            <a:pPr marL="12700">
              <a:lnSpc>
                <a:spcPct val="100000"/>
              </a:lnSpc>
              <a:spcBef>
                <a:spcPts val="100"/>
              </a:spcBef>
            </a:pPr>
            <a:r>
              <a:rPr sz="1700" spc="-10" dirty="0">
                <a:solidFill>
                  <a:srgbClr val="343434"/>
                </a:solidFill>
                <a:latin typeface="Lucida Sans Unicode"/>
                <a:cs typeface="Lucida Sans Unicode"/>
              </a:rPr>
              <a:t>I</a:t>
            </a:r>
            <a:r>
              <a:rPr sz="1700" spc="-30" dirty="0">
                <a:solidFill>
                  <a:srgbClr val="343434"/>
                </a:solidFill>
                <a:latin typeface="Lucida Sans Unicode"/>
                <a:cs typeface="Lucida Sans Unicode"/>
              </a:rPr>
              <a:t>n</a:t>
            </a:r>
            <a:r>
              <a:rPr sz="1700" spc="-35" dirty="0">
                <a:solidFill>
                  <a:srgbClr val="343434"/>
                </a:solidFill>
                <a:latin typeface="Lucida Sans Unicode"/>
                <a:cs typeface="Lucida Sans Unicode"/>
              </a:rPr>
              <a:t>p</a:t>
            </a:r>
            <a:r>
              <a:rPr sz="1700" spc="-25" dirty="0">
                <a:solidFill>
                  <a:srgbClr val="343434"/>
                </a:solidFill>
                <a:latin typeface="Lucida Sans Unicode"/>
                <a:cs typeface="Lucida Sans Unicode"/>
              </a:rPr>
              <a:t>u</a:t>
            </a:r>
            <a:r>
              <a:rPr sz="1700" spc="-40" dirty="0">
                <a:solidFill>
                  <a:srgbClr val="343434"/>
                </a:solidFill>
                <a:latin typeface="Lucida Sans Unicode"/>
                <a:cs typeface="Lucida Sans Unicode"/>
              </a:rPr>
              <a:t>t</a:t>
            </a:r>
            <a:r>
              <a:rPr sz="1700" spc="-105" dirty="0">
                <a:solidFill>
                  <a:srgbClr val="343434"/>
                </a:solidFill>
                <a:latin typeface="Lucida Sans Unicode"/>
                <a:cs typeface="Lucida Sans Unicode"/>
              </a:rPr>
              <a:t> </a:t>
            </a:r>
            <a:r>
              <a:rPr sz="1700" spc="-70" dirty="0">
                <a:solidFill>
                  <a:srgbClr val="343434"/>
                </a:solidFill>
                <a:latin typeface="Lucida Sans Unicode"/>
                <a:cs typeface="Lucida Sans Unicode"/>
              </a:rPr>
              <a:t>i</a:t>
            </a:r>
            <a:r>
              <a:rPr sz="1700" spc="-5" dirty="0">
                <a:solidFill>
                  <a:srgbClr val="343434"/>
                </a:solidFill>
                <a:latin typeface="Lucida Sans Unicode"/>
                <a:cs typeface="Lucida Sans Unicode"/>
              </a:rPr>
              <a:t>m</a:t>
            </a:r>
            <a:r>
              <a:rPr sz="1700" spc="5" dirty="0">
                <a:solidFill>
                  <a:srgbClr val="343434"/>
                </a:solidFill>
                <a:latin typeface="Lucida Sans Unicode"/>
                <a:cs typeface="Lucida Sans Unicode"/>
              </a:rPr>
              <a:t>a</a:t>
            </a:r>
            <a:r>
              <a:rPr sz="1700" spc="-125" dirty="0">
                <a:solidFill>
                  <a:srgbClr val="343434"/>
                </a:solidFill>
                <a:latin typeface="Lucida Sans Unicode"/>
                <a:cs typeface="Lucida Sans Unicode"/>
              </a:rPr>
              <a:t>g</a:t>
            </a:r>
            <a:r>
              <a:rPr sz="1700" spc="5" dirty="0">
                <a:solidFill>
                  <a:srgbClr val="343434"/>
                </a:solidFill>
                <a:latin typeface="Lucida Sans Unicode"/>
                <a:cs typeface="Lucida Sans Unicode"/>
              </a:rPr>
              <a:t>e</a:t>
            </a:r>
            <a:endParaRPr sz="1700" dirty="0">
              <a:latin typeface="Lucida Sans Unicode"/>
              <a:cs typeface="Lucida Sans Unicode"/>
            </a:endParaRPr>
          </a:p>
        </p:txBody>
      </p:sp>
      <p:sp>
        <p:nvSpPr>
          <p:cNvPr id="6" name="object 6"/>
          <p:cNvSpPr txBox="1"/>
          <p:nvPr/>
        </p:nvSpPr>
        <p:spPr>
          <a:xfrm>
            <a:off x="802059" y="3345867"/>
            <a:ext cx="509905" cy="284480"/>
          </a:xfrm>
          <a:prstGeom prst="rect">
            <a:avLst/>
          </a:prstGeom>
        </p:spPr>
        <p:txBody>
          <a:bodyPr vert="horz" wrap="square" lIns="0" tIns="12700" rIns="0" bIns="0" rtlCol="0">
            <a:spAutoFit/>
          </a:bodyPr>
          <a:lstStyle/>
          <a:p>
            <a:pPr marL="12700">
              <a:lnSpc>
                <a:spcPct val="100000"/>
              </a:lnSpc>
              <a:spcBef>
                <a:spcPts val="100"/>
              </a:spcBef>
            </a:pPr>
            <a:r>
              <a:rPr sz="1700" spc="-5" dirty="0">
                <a:solidFill>
                  <a:srgbClr val="343434"/>
                </a:solidFill>
                <a:latin typeface="Lucida Sans Unicode"/>
                <a:cs typeface="Lucida Sans Unicode"/>
              </a:rPr>
              <a:t>H</a:t>
            </a:r>
            <a:r>
              <a:rPr sz="1700" dirty="0">
                <a:solidFill>
                  <a:srgbClr val="343434"/>
                </a:solidFill>
                <a:latin typeface="Lucida Sans Unicode"/>
                <a:cs typeface="Lucida Sans Unicode"/>
              </a:rPr>
              <a:t>O</a:t>
            </a:r>
            <a:r>
              <a:rPr sz="1700" spc="5" dirty="0">
                <a:solidFill>
                  <a:srgbClr val="343434"/>
                </a:solidFill>
                <a:latin typeface="Lucida Sans Unicode"/>
                <a:cs typeface="Lucida Sans Unicode"/>
              </a:rPr>
              <a:t>G</a:t>
            </a:r>
            <a:endParaRPr sz="1700" dirty="0">
              <a:latin typeface="Lucida Sans Unicode"/>
              <a:cs typeface="Lucida Sans Unicode"/>
            </a:endParaRPr>
          </a:p>
        </p:txBody>
      </p:sp>
      <p:pic>
        <p:nvPicPr>
          <p:cNvPr id="12" name="图片 11">
            <a:extLst>
              <a:ext uri="{FF2B5EF4-FFF2-40B4-BE49-F238E27FC236}">
                <a16:creationId xmlns:a16="http://schemas.microsoft.com/office/drawing/2014/main" id="{83812F8D-5A73-249E-5F0B-4E53B631FB11}"/>
              </a:ext>
            </a:extLst>
          </p:cNvPr>
          <p:cNvPicPr>
            <a:picLocks noChangeAspect="1"/>
          </p:cNvPicPr>
          <p:nvPr/>
        </p:nvPicPr>
        <p:blipFill>
          <a:blip r:embed="rId4"/>
          <a:stretch>
            <a:fillRect/>
          </a:stretch>
        </p:blipFill>
        <p:spPr>
          <a:xfrm>
            <a:off x="1524755" y="819150"/>
            <a:ext cx="7162045" cy="357659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0"/>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1524000" y="505644"/>
            <a:ext cx="6869114" cy="505267"/>
          </a:xfrm>
          <a:prstGeom prst="rect">
            <a:avLst/>
          </a:prstGeom>
        </p:spPr>
        <p:txBody>
          <a:bodyPr vert="horz" wrap="square" lIns="0" tIns="12700" rIns="0" bIns="0" rtlCol="0">
            <a:spAutoFit/>
          </a:bodyPr>
          <a:lstStyle/>
          <a:p>
            <a:pPr marL="12700">
              <a:lnSpc>
                <a:spcPct val="100000"/>
              </a:lnSpc>
              <a:spcBef>
                <a:spcPts val="100"/>
              </a:spcBef>
            </a:pPr>
            <a:r>
              <a:rPr lang="en" altLang="zh-CN" spc="-40" dirty="0">
                <a:latin typeface="Calibri"/>
                <a:cs typeface="Calibri"/>
              </a:rPr>
              <a:t>Support</a:t>
            </a:r>
            <a:r>
              <a:rPr lang="en" altLang="zh-CN" spc="-25" dirty="0">
                <a:latin typeface="Calibri"/>
                <a:cs typeface="Calibri"/>
              </a:rPr>
              <a:t> </a:t>
            </a:r>
            <a:r>
              <a:rPr lang="en" altLang="zh-CN" spc="-5" dirty="0">
                <a:latin typeface="Calibri"/>
                <a:cs typeface="Calibri"/>
              </a:rPr>
              <a:t>Vector</a:t>
            </a:r>
            <a:r>
              <a:rPr lang="en" altLang="zh-CN" spc="-20" dirty="0">
                <a:latin typeface="Calibri"/>
                <a:cs typeface="Calibri"/>
              </a:rPr>
              <a:t> </a:t>
            </a:r>
            <a:r>
              <a:rPr lang="en" altLang="zh-CN" dirty="0">
                <a:latin typeface="Calibri"/>
                <a:cs typeface="Calibri"/>
              </a:rPr>
              <a:t>Machine (SVM)</a:t>
            </a:r>
            <a:endParaRPr spc="-85" dirty="0"/>
          </a:p>
        </p:txBody>
      </p:sp>
      <p:sp>
        <p:nvSpPr>
          <p:cNvPr id="7" name="object 7"/>
          <p:cNvSpPr txBox="1"/>
          <p:nvPr/>
        </p:nvSpPr>
        <p:spPr>
          <a:xfrm>
            <a:off x="1066800" y="5307541"/>
            <a:ext cx="6591300" cy="3244478"/>
          </a:xfrm>
          <a:prstGeom prst="rect">
            <a:avLst/>
          </a:prstGeom>
        </p:spPr>
        <p:txBody>
          <a:bodyPr vert="horz" wrap="square" lIns="0" tIns="12700" rIns="0" bIns="0" rtlCol="0">
            <a:spAutoFit/>
          </a:bodyPr>
          <a:lstStyle/>
          <a:p>
            <a:r>
              <a:rPr lang="en" altLang="zh-CN" sz="1400" spc="30" dirty="0">
                <a:solidFill>
                  <a:srgbClr val="343434"/>
                </a:solidFill>
                <a:latin typeface="Tahoma"/>
                <a:cs typeface="Tahoma"/>
              </a:rPr>
              <a:t>Support Vector Machine (SVM) is a universal supervised machine learning algorithm widely used for classification tasks. Its core is to pursue the optimal hyperplane that can effectively separate data points belonging to different categories. When executing SVM, kernel type and regularization parameters (C) are two key parameters that must be defined. For case, linear kernels are suitable for directly segmenting information, while radial basis function (RBF) kernels are more general and allow for complex nonlinear information segmentation. The regularization parameter (C) determines the trade-off between maximizing edges and minimizing classification errors. Lower C emphasizes more attention to edges, which may lead to more misclassification. A higher C value allows for fewer misclassifications, but may result in tighter edges, which may lead to overfitting. In this project, an SVM classifier with a linear kernel and regularization parameter (C) equal to 1.0 can meet the classification requirements. </a:t>
            </a:r>
          </a:p>
          <a:p>
            <a:endParaRPr lang="en" altLang="zh-CN" sz="1400" spc="30" dirty="0">
              <a:solidFill>
                <a:srgbClr val="343434"/>
              </a:solidFill>
              <a:latin typeface="Tahoma"/>
              <a:cs typeface="Tahoma"/>
            </a:endParaRPr>
          </a:p>
        </p:txBody>
      </p:sp>
      <p:sp>
        <p:nvSpPr>
          <p:cNvPr id="8" name="object 11">
            <a:extLst>
              <a:ext uri="{FF2B5EF4-FFF2-40B4-BE49-F238E27FC236}">
                <a16:creationId xmlns:a16="http://schemas.microsoft.com/office/drawing/2014/main" id="{66488B43-3C05-AFFA-FF2B-8E3242BC2406}"/>
              </a:ext>
            </a:extLst>
          </p:cNvPr>
          <p:cNvSpPr txBox="1"/>
          <p:nvPr/>
        </p:nvSpPr>
        <p:spPr>
          <a:xfrm>
            <a:off x="717724" y="1200150"/>
            <a:ext cx="7708552" cy="1526700"/>
          </a:xfrm>
          <a:prstGeom prst="rect">
            <a:avLst/>
          </a:prstGeom>
        </p:spPr>
        <p:txBody>
          <a:bodyPr vert="horz" wrap="square" lIns="0" tIns="18415" rIns="0" bIns="0" rtlCol="0">
            <a:spAutoFit/>
          </a:bodyPr>
          <a:lstStyle/>
          <a:p>
            <a:pPr marL="355600" indent="-342900">
              <a:buClr>
                <a:srgbClr val="343434"/>
              </a:buClr>
              <a:buFont typeface="Arial MT"/>
              <a:buChar char="•"/>
              <a:tabLst>
                <a:tab pos="354965" algn="l"/>
                <a:tab pos="355600" algn="l"/>
              </a:tabLst>
            </a:pPr>
            <a:r>
              <a:rPr lang="en-US" altLang="zh-CN" sz="1400" spc="30" dirty="0">
                <a:solidFill>
                  <a:srgbClr val="343434"/>
                </a:solidFill>
                <a:latin typeface="Tahoma"/>
                <a:cs typeface="Tahoma"/>
              </a:rPr>
              <a:t>SVM aims to find the hyperplane that maximizes the margin, which is the distance between the hyperplane and the nearest data points from each class.</a:t>
            </a: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r>
              <a:rPr lang="en" altLang="zh-CN" sz="1400" spc="30" dirty="0">
                <a:solidFill>
                  <a:srgbClr val="343434"/>
                </a:solidFill>
                <a:latin typeface="Tahoma"/>
                <a:cs typeface="Tahoma"/>
              </a:rPr>
              <a:t>Parameters : kernel type and regularization parameters (C) .</a:t>
            </a:r>
          </a:p>
          <a:p>
            <a:pPr marL="355600" indent="-342900">
              <a:buClr>
                <a:srgbClr val="343434"/>
              </a:buClr>
              <a:buFont typeface="Arial MT"/>
              <a:buChar char="•"/>
              <a:tabLst>
                <a:tab pos="354965" algn="l"/>
                <a:tab pos="355600" algn="l"/>
              </a:tabLst>
            </a:pPr>
            <a:r>
              <a:rPr lang="en" altLang="zh-CN" sz="1400" spc="30" dirty="0">
                <a:solidFill>
                  <a:srgbClr val="343434"/>
                </a:solidFill>
                <a:latin typeface="Tahoma"/>
                <a:cs typeface="Tahoma"/>
              </a:rPr>
              <a:t>In this project, an SVM classifier with a linear kernel and regularization parameter (C) equal to 1.0 can meet the classification requirements. </a:t>
            </a: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sp>
        <p:nvSpPr>
          <p:cNvPr id="9" name="Rectangle 2">
            <a:extLst>
              <a:ext uri="{FF2B5EF4-FFF2-40B4-BE49-F238E27FC236}">
                <a16:creationId xmlns:a16="http://schemas.microsoft.com/office/drawing/2014/main" id="{2657C5B3-7FFC-CD4E-2591-A12DC9C189C0}"/>
              </a:ext>
            </a:extLst>
          </p:cNvPr>
          <p:cNvSpPr>
            <a:spLocks noChangeArrowheads="1"/>
          </p:cNvSpPr>
          <p:nvPr/>
        </p:nvSpPr>
        <p:spPr bwMode="auto">
          <a:xfrm>
            <a:off x="2867668" y="2571749"/>
            <a:ext cx="1304458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1025" name="图片 1" descr="SVM">
            <a:extLst>
              <a:ext uri="{FF2B5EF4-FFF2-40B4-BE49-F238E27FC236}">
                <a16:creationId xmlns:a16="http://schemas.microsoft.com/office/drawing/2014/main" id="{6E812AD5-7061-CBCB-B807-0AD0E3F2C9D9}"/>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2867669" y="2495550"/>
            <a:ext cx="2590800" cy="2518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6319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8450173" y="1234601"/>
            <a:ext cx="455930" cy="607060"/>
          </a:xfrm>
          <a:custGeom>
            <a:avLst/>
            <a:gdLst/>
            <a:ahLst/>
            <a:cxnLst/>
            <a:rect l="l" t="t" r="r" b="b"/>
            <a:pathLst>
              <a:path w="455929" h="607060">
                <a:moveTo>
                  <a:pt x="427945" y="542289"/>
                </a:moveTo>
                <a:lnTo>
                  <a:pt x="391480" y="542289"/>
                </a:lnTo>
                <a:lnTo>
                  <a:pt x="392445" y="544830"/>
                </a:lnTo>
                <a:lnTo>
                  <a:pt x="393463" y="548639"/>
                </a:lnTo>
                <a:lnTo>
                  <a:pt x="395447" y="551180"/>
                </a:lnTo>
                <a:lnTo>
                  <a:pt x="399092" y="566420"/>
                </a:lnTo>
                <a:lnTo>
                  <a:pt x="405420" y="581660"/>
                </a:lnTo>
                <a:lnTo>
                  <a:pt x="414162" y="594360"/>
                </a:lnTo>
                <a:lnTo>
                  <a:pt x="425046" y="605789"/>
                </a:lnTo>
                <a:lnTo>
                  <a:pt x="427137" y="607060"/>
                </a:lnTo>
                <a:lnTo>
                  <a:pt x="438290" y="607060"/>
                </a:lnTo>
                <a:lnTo>
                  <a:pt x="444080" y="600710"/>
                </a:lnTo>
                <a:lnTo>
                  <a:pt x="441829" y="594360"/>
                </a:lnTo>
                <a:lnTo>
                  <a:pt x="427804" y="548639"/>
                </a:lnTo>
                <a:lnTo>
                  <a:pt x="427945" y="542289"/>
                </a:lnTo>
                <a:close/>
              </a:path>
              <a:path w="455929" h="607060">
                <a:moveTo>
                  <a:pt x="15228" y="0"/>
                </a:moveTo>
                <a:lnTo>
                  <a:pt x="4772" y="0"/>
                </a:lnTo>
                <a:lnTo>
                  <a:pt x="0" y="3810"/>
                </a:lnTo>
                <a:lnTo>
                  <a:pt x="643" y="10160"/>
                </a:lnTo>
                <a:lnTo>
                  <a:pt x="4630" y="36830"/>
                </a:lnTo>
                <a:lnTo>
                  <a:pt x="9531" y="63500"/>
                </a:lnTo>
                <a:lnTo>
                  <a:pt x="13688" y="90170"/>
                </a:lnTo>
                <a:lnTo>
                  <a:pt x="15443" y="118110"/>
                </a:lnTo>
                <a:lnTo>
                  <a:pt x="14982" y="143510"/>
                </a:lnTo>
                <a:lnTo>
                  <a:pt x="13005" y="191770"/>
                </a:lnTo>
                <a:lnTo>
                  <a:pt x="12905" y="195580"/>
                </a:lnTo>
                <a:lnTo>
                  <a:pt x="12687" y="207010"/>
                </a:lnTo>
                <a:lnTo>
                  <a:pt x="12581" y="218439"/>
                </a:lnTo>
                <a:lnTo>
                  <a:pt x="16198" y="270510"/>
                </a:lnTo>
                <a:lnTo>
                  <a:pt x="25080" y="321310"/>
                </a:lnTo>
                <a:lnTo>
                  <a:pt x="40256" y="370839"/>
                </a:lnTo>
                <a:lnTo>
                  <a:pt x="62842" y="417830"/>
                </a:lnTo>
                <a:lnTo>
                  <a:pt x="94394" y="459739"/>
                </a:lnTo>
                <a:lnTo>
                  <a:pt x="132737" y="492760"/>
                </a:lnTo>
                <a:lnTo>
                  <a:pt x="176483" y="516889"/>
                </a:lnTo>
                <a:lnTo>
                  <a:pt x="224247" y="534670"/>
                </a:lnTo>
                <a:lnTo>
                  <a:pt x="274640" y="544830"/>
                </a:lnTo>
                <a:lnTo>
                  <a:pt x="326278" y="547370"/>
                </a:lnTo>
                <a:lnTo>
                  <a:pt x="342709" y="547370"/>
                </a:lnTo>
                <a:lnTo>
                  <a:pt x="375350" y="544830"/>
                </a:lnTo>
                <a:lnTo>
                  <a:pt x="391480" y="542289"/>
                </a:lnTo>
                <a:lnTo>
                  <a:pt x="427945" y="542289"/>
                </a:lnTo>
                <a:lnTo>
                  <a:pt x="428253" y="528320"/>
                </a:lnTo>
                <a:lnTo>
                  <a:pt x="385582" y="528320"/>
                </a:lnTo>
                <a:lnTo>
                  <a:pt x="342482" y="523239"/>
                </a:lnTo>
                <a:lnTo>
                  <a:pt x="299206" y="520700"/>
                </a:lnTo>
                <a:lnTo>
                  <a:pt x="255940" y="515620"/>
                </a:lnTo>
                <a:lnTo>
                  <a:pt x="212871" y="505460"/>
                </a:lnTo>
                <a:lnTo>
                  <a:pt x="164479" y="482600"/>
                </a:lnTo>
                <a:lnTo>
                  <a:pt x="122561" y="450850"/>
                </a:lnTo>
                <a:lnTo>
                  <a:pt x="88788" y="410210"/>
                </a:lnTo>
                <a:lnTo>
                  <a:pt x="64827" y="361950"/>
                </a:lnTo>
                <a:lnTo>
                  <a:pt x="49858" y="311150"/>
                </a:lnTo>
                <a:lnTo>
                  <a:pt x="42118" y="257810"/>
                </a:lnTo>
                <a:lnTo>
                  <a:pt x="39628" y="207010"/>
                </a:lnTo>
                <a:lnTo>
                  <a:pt x="39750" y="189230"/>
                </a:lnTo>
                <a:lnTo>
                  <a:pt x="40161" y="152400"/>
                </a:lnTo>
                <a:lnTo>
                  <a:pt x="41832" y="124460"/>
                </a:lnTo>
                <a:lnTo>
                  <a:pt x="42594" y="92710"/>
                </a:lnTo>
                <a:lnTo>
                  <a:pt x="40410" y="60960"/>
                </a:lnTo>
                <a:lnTo>
                  <a:pt x="33244" y="31750"/>
                </a:lnTo>
                <a:lnTo>
                  <a:pt x="105940" y="31750"/>
                </a:lnTo>
                <a:lnTo>
                  <a:pt x="68570" y="21589"/>
                </a:lnTo>
                <a:lnTo>
                  <a:pt x="22359" y="10160"/>
                </a:lnTo>
                <a:lnTo>
                  <a:pt x="20375" y="7620"/>
                </a:lnTo>
                <a:lnTo>
                  <a:pt x="18445" y="5080"/>
                </a:lnTo>
                <a:lnTo>
                  <a:pt x="17426" y="2539"/>
                </a:lnTo>
                <a:lnTo>
                  <a:pt x="15228" y="0"/>
                </a:lnTo>
                <a:close/>
              </a:path>
              <a:path w="455929" h="607060">
                <a:moveTo>
                  <a:pt x="105940" y="31750"/>
                </a:moveTo>
                <a:lnTo>
                  <a:pt x="33244" y="31750"/>
                </a:lnTo>
                <a:lnTo>
                  <a:pt x="77854" y="49530"/>
                </a:lnTo>
                <a:lnTo>
                  <a:pt x="169648" y="80010"/>
                </a:lnTo>
                <a:lnTo>
                  <a:pt x="214801" y="97789"/>
                </a:lnTo>
                <a:lnTo>
                  <a:pt x="256193" y="119380"/>
                </a:lnTo>
                <a:lnTo>
                  <a:pt x="295547" y="143510"/>
                </a:lnTo>
                <a:lnTo>
                  <a:pt x="331775" y="172720"/>
                </a:lnTo>
                <a:lnTo>
                  <a:pt x="363793" y="207010"/>
                </a:lnTo>
                <a:lnTo>
                  <a:pt x="390514" y="243839"/>
                </a:lnTo>
                <a:lnTo>
                  <a:pt x="413223" y="295910"/>
                </a:lnTo>
                <a:lnTo>
                  <a:pt x="422063" y="347980"/>
                </a:lnTo>
                <a:lnTo>
                  <a:pt x="419070" y="400050"/>
                </a:lnTo>
                <a:lnTo>
                  <a:pt x="406279" y="455930"/>
                </a:lnTo>
                <a:lnTo>
                  <a:pt x="402311" y="467360"/>
                </a:lnTo>
                <a:lnTo>
                  <a:pt x="401346" y="474980"/>
                </a:lnTo>
                <a:lnTo>
                  <a:pt x="363865" y="474980"/>
                </a:lnTo>
                <a:lnTo>
                  <a:pt x="370018" y="487680"/>
                </a:lnTo>
                <a:lnTo>
                  <a:pt x="375447" y="501650"/>
                </a:lnTo>
                <a:lnTo>
                  <a:pt x="385582" y="528320"/>
                </a:lnTo>
                <a:lnTo>
                  <a:pt x="428253" y="528320"/>
                </a:lnTo>
                <a:lnTo>
                  <a:pt x="428759" y="505460"/>
                </a:lnTo>
                <a:lnTo>
                  <a:pt x="438104" y="462280"/>
                </a:lnTo>
                <a:lnTo>
                  <a:pt x="449250" y="417830"/>
                </a:lnTo>
                <a:lnTo>
                  <a:pt x="455609" y="372110"/>
                </a:lnTo>
                <a:lnTo>
                  <a:pt x="452545" y="327660"/>
                </a:lnTo>
                <a:lnTo>
                  <a:pt x="442070" y="283210"/>
                </a:lnTo>
                <a:lnTo>
                  <a:pt x="424558" y="241300"/>
                </a:lnTo>
                <a:lnTo>
                  <a:pt x="400381" y="203200"/>
                </a:lnTo>
                <a:lnTo>
                  <a:pt x="368802" y="165100"/>
                </a:lnTo>
                <a:lnTo>
                  <a:pt x="333064" y="133350"/>
                </a:lnTo>
                <a:lnTo>
                  <a:pt x="293831" y="106680"/>
                </a:lnTo>
                <a:lnTo>
                  <a:pt x="251771" y="83820"/>
                </a:lnTo>
                <a:lnTo>
                  <a:pt x="207549" y="64770"/>
                </a:lnTo>
                <a:lnTo>
                  <a:pt x="115282" y="34289"/>
                </a:lnTo>
                <a:lnTo>
                  <a:pt x="105940" y="31750"/>
                </a:lnTo>
                <a:close/>
              </a:path>
              <a:path w="455929" h="607060">
                <a:moveTo>
                  <a:pt x="240164" y="443230"/>
                </a:moveTo>
                <a:lnTo>
                  <a:pt x="236195" y="443230"/>
                </a:lnTo>
                <a:lnTo>
                  <a:pt x="232336" y="444500"/>
                </a:lnTo>
                <a:lnTo>
                  <a:pt x="228635" y="444500"/>
                </a:lnTo>
                <a:lnTo>
                  <a:pt x="221719" y="445770"/>
                </a:lnTo>
                <a:lnTo>
                  <a:pt x="219735" y="454660"/>
                </a:lnTo>
                <a:lnTo>
                  <a:pt x="224668" y="458470"/>
                </a:lnTo>
                <a:lnTo>
                  <a:pt x="242023" y="467360"/>
                </a:lnTo>
                <a:lnTo>
                  <a:pt x="262691" y="472439"/>
                </a:lnTo>
                <a:lnTo>
                  <a:pt x="284093" y="474980"/>
                </a:lnTo>
                <a:lnTo>
                  <a:pt x="303650" y="476250"/>
                </a:lnTo>
                <a:lnTo>
                  <a:pt x="310996" y="477520"/>
                </a:lnTo>
                <a:lnTo>
                  <a:pt x="335061" y="477520"/>
                </a:lnTo>
                <a:lnTo>
                  <a:pt x="344696" y="476250"/>
                </a:lnTo>
                <a:lnTo>
                  <a:pt x="354290" y="476250"/>
                </a:lnTo>
                <a:lnTo>
                  <a:pt x="363865" y="474980"/>
                </a:lnTo>
                <a:lnTo>
                  <a:pt x="401346" y="474980"/>
                </a:lnTo>
                <a:lnTo>
                  <a:pt x="389015" y="454660"/>
                </a:lnTo>
                <a:lnTo>
                  <a:pt x="327813" y="454660"/>
                </a:lnTo>
                <a:lnTo>
                  <a:pt x="302685" y="452120"/>
                </a:lnTo>
                <a:lnTo>
                  <a:pt x="287374" y="450850"/>
                </a:lnTo>
                <a:lnTo>
                  <a:pt x="271525" y="447039"/>
                </a:lnTo>
                <a:lnTo>
                  <a:pt x="255625" y="444500"/>
                </a:lnTo>
                <a:lnTo>
                  <a:pt x="240164" y="443230"/>
                </a:lnTo>
                <a:close/>
              </a:path>
              <a:path w="455929" h="607060">
                <a:moveTo>
                  <a:pt x="291987" y="332739"/>
                </a:moveTo>
                <a:lnTo>
                  <a:pt x="264185" y="332739"/>
                </a:lnTo>
                <a:lnTo>
                  <a:pt x="277000" y="350520"/>
                </a:lnTo>
                <a:lnTo>
                  <a:pt x="295046" y="374650"/>
                </a:lnTo>
                <a:lnTo>
                  <a:pt x="313268" y="397510"/>
                </a:lnTo>
                <a:lnTo>
                  <a:pt x="331117" y="421639"/>
                </a:lnTo>
                <a:lnTo>
                  <a:pt x="348047" y="445770"/>
                </a:lnTo>
                <a:lnTo>
                  <a:pt x="350032" y="448310"/>
                </a:lnTo>
                <a:lnTo>
                  <a:pt x="350997" y="452120"/>
                </a:lnTo>
                <a:lnTo>
                  <a:pt x="352981" y="454660"/>
                </a:lnTo>
                <a:lnTo>
                  <a:pt x="389015" y="454660"/>
                </a:lnTo>
                <a:lnTo>
                  <a:pt x="387474" y="452120"/>
                </a:lnTo>
                <a:lnTo>
                  <a:pt x="372485" y="430530"/>
                </a:lnTo>
                <a:lnTo>
                  <a:pt x="356390" y="408939"/>
                </a:lnTo>
                <a:lnTo>
                  <a:pt x="339200" y="389889"/>
                </a:lnTo>
                <a:lnTo>
                  <a:pt x="346585" y="379730"/>
                </a:lnTo>
                <a:lnTo>
                  <a:pt x="331264" y="379730"/>
                </a:lnTo>
                <a:lnTo>
                  <a:pt x="327350" y="374650"/>
                </a:lnTo>
                <a:lnTo>
                  <a:pt x="322417" y="370839"/>
                </a:lnTo>
                <a:lnTo>
                  <a:pt x="319415" y="365760"/>
                </a:lnTo>
                <a:lnTo>
                  <a:pt x="291987" y="332739"/>
                </a:lnTo>
                <a:close/>
              </a:path>
              <a:path w="455929" h="607060">
                <a:moveTo>
                  <a:pt x="355125" y="251460"/>
                </a:moveTo>
                <a:lnTo>
                  <a:pt x="350514" y="251460"/>
                </a:lnTo>
                <a:lnTo>
                  <a:pt x="347779" y="254000"/>
                </a:lnTo>
                <a:lnTo>
                  <a:pt x="347082" y="256539"/>
                </a:lnTo>
                <a:lnTo>
                  <a:pt x="347279" y="264160"/>
                </a:lnTo>
                <a:lnTo>
                  <a:pt x="347933" y="270510"/>
                </a:lnTo>
                <a:lnTo>
                  <a:pt x="349141" y="278130"/>
                </a:lnTo>
                <a:lnTo>
                  <a:pt x="350997" y="284480"/>
                </a:lnTo>
                <a:lnTo>
                  <a:pt x="352129" y="293370"/>
                </a:lnTo>
                <a:lnTo>
                  <a:pt x="352612" y="300989"/>
                </a:lnTo>
                <a:lnTo>
                  <a:pt x="352592" y="303530"/>
                </a:lnTo>
                <a:lnTo>
                  <a:pt x="352467" y="311150"/>
                </a:lnTo>
                <a:lnTo>
                  <a:pt x="344978" y="350520"/>
                </a:lnTo>
                <a:lnTo>
                  <a:pt x="331264" y="379730"/>
                </a:lnTo>
                <a:lnTo>
                  <a:pt x="346585" y="379730"/>
                </a:lnTo>
                <a:lnTo>
                  <a:pt x="367077" y="339089"/>
                </a:lnTo>
                <a:lnTo>
                  <a:pt x="371703" y="304800"/>
                </a:lnTo>
                <a:lnTo>
                  <a:pt x="371651" y="300989"/>
                </a:lnTo>
                <a:lnTo>
                  <a:pt x="370756" y="283210"/>
                </a:lnTo>
                <a:lnTo>
                  <a:pt x="366032" y="265430"/>
                </a:lnTo>
                <a:lnTo>
                  <a:pt x="355930" y="252730"/>
                </a:lnTo>
                <a:lnTo>
                  <a:pt x="355125" y="251460"/>
                </a:lnTo>
                <a:close/>
              </a:path>
              <a:path w="455929" h="607060">
                <a:moveTo>
                  <a:pt x="126006" y="270510"/>
                </a:moveTo>
                <a:lnTo>
                  <a:pt x="119519" y="270510"/>
                </a:lnTo>
                <a:lnTo>
                  <a:pt x="116301" y="276860"/>
                </a:lnTo>
                <a:lnTo>
                  <a:pt x="150069" y="308610"/>
                </a:lnTo>
                <a:lnTo>
                  <a:pt x="190136" y="323850"/>
                </a:lnTo>
                <a:lnTo>
                  <a:pt x="231412" y="334010"/>
                </a:lnTo>
                <a:lnTo>
                  <a:pt x="245901" y="335280"/>
                </a:lnTo>
                <a:lnTo>
                  <a:pt x="258340" y="335280"/>
                </a:lnTo>
                <a:lnTo>
                  <a:pt x="264185" y="332739"/>
                </a:lnTo>
                <a:lnTo>
                  <a:pt x="291987" y="332739"/>
                </a:lnTo>
                <a:lnTo>
                  <a:pt x="273923" y="311150"/>
                </a:lnTo>
                <a:lnTo>
                  <a:pt x="248367" y="311150"/>
                </a:lnTo>
                <a:lnTo>
                  <a:pt x="235811" y="309880"/>
                </a:lnTo>
                <a:lnTo>
                  <a:pt x="211443" y="304800"/>
                </a:lnTo>
                <a:lnTo>
                  <a:pt x="200003" y="302260"/>
                </a:lnTo>
                <a:lnTo>
                  <a:pt x="144913" y="275589"/>
                </a:lnTo>
                <a:lnTo>
                  <a:pt x="126006" y="270510"/>
                </a:lnTo>
                <a:close/>
              </a:path>
              <a:path w="455929" h="607060">
                <a:moveTo>
                  <a:pt x="185103" y="204470"/>
                </a:moveTo>
                <a:lnTo>
                  <a:pt x="166490" y="204470"/>
                </a:lnTo>
                <a:lnTo>
                  <a:pt x="187050" y="231139"/>
                </a:lnTo>
                <a:lnTo>
                  <a:pt x="227807" y="284480"/>
                </a:lnTo>
                <a:lnTo>
                  <a:pt x="248367" y="311150"/>
                </a:lnTo>
                <a:lnTo>
                  <a:pt x="273923" y="311150"/>
                </a:lnTo>
                <a:lnTo>
                  <a:pt x="217804" y="243839"/>
                </a:lnTo>
                <a:lnTo>
                  <a:pt x="218770" y="243839"/>
                </a:lnTo>
                <a:lnTo>
                  <a:pt x="219735" y="242570"/>
                </a:lnTo>
                <a:lnTo>
                  <a:pt x="220753" y="241300"/>
                </a:lnTo>
                <a:lnTo>
                  <a:pt x="221719" y="240030"/>
                </a:lnTo>
                <a:lnTo>
                  <a:pt x="221719" y="234950"/>
                </a:lnTo>
                <a:lnTo>
                  <a:pt x="224198" y="228600"/>
                </a:lnTo>
                <a:lnTo>
                  <a:pt x="205954" y="228600"/>
                </a:lnTo>
                <a:lnTo>
                  <a:pt x="185103" y="204470"/>
                </a:lnTo>
                <a:close/>
              </a:path>
              <a:path w="455929" h="607060">
                <a:moveTo>
                  <a:pt x="227455" y="157480"/>
                </a:moveTo>
                <a:lnTo>
                  <a:pt x="221611" y="157480"/>
                </a:lnTo>
                <a:lnTo>
                  <a:pt x="218984" y="158750"/>
                </a:lnTo>
                <a:lnTo>
                  <a:pt x="217804" y="160020"/>
                </a:lnTo>
                <a:lnTo>
                  <a:pt x="215821" y="166370"/>
                </a:lnTo>
                <a:lnTo>
                  <a:pt x="214801" y="173989"/>
                </a:lnTo>
                <a:lnTo>
                  <a:pt x="215821" y="180339"/>
                </a:lnTo>
                <a:lnTo>
                  <a:pt x="215821" y="187960"/>
                </a:lnTo>
                <a:lnTo>
                  <a:pt x="214801" y="195580"/>
                </a:lnTo>
                <a:lnTo>
                  <a:pt x="213836" y="203200"/>
                </a:lnTo>
                <a:lnTo>
                  <a:pt x="211903" y="209550"/>
                </a:lnTo>
                <a:lnTo>
                  <a:pt x="209513" y="215900"/>
                </a:lnTo>
                <a:lnTo>
                  <a:pt x="207314" y="222250"/>
                </a:lnTo>
                <a:lnTo>
                  <a:pt x="205954" y="228600"/>
                </a:lnTo>
                <a:lnTo>
                  <a:pt x="224198" y="228600"/>
                </a:lnTo>
                <a:lnTo>
                  <a:pt x="225686" y="224789"/>
                </a:lnTo>
                <a:lnTo>
                  <a:pt x="228635" y="218439"/>
                </a:lnTo>
                <a:lnTo>
                  <a:pt x="232604" y="204470"/>
                </a:lnTo>
                <a:lnTo>
                  <a:pt x="233569" y="198120"/>
                </a:lnTo>
                <a:lnTo>
                  <a:pt x="234887" y="187960"/>
                </a:lnTo>
                <a:lnTo>
                  <a:pt x="235184" y="177800"/>
                </a:lnTo>
                <a:lnTo>
                  <a:pt x="233440" y="167639"/>
                </a:lnTo>
                <a:lnTo>
                  <a:pt x="228635" y="158750"/>
                </a:lnTo>
                <a:lnTo>
                  <a:pt x="227455" y="157480"/>
                </a:lnTo>
                <a:close/>
              </a:path>
              <a:path w="455929" h="607060">
                <a:moveTo>
                  <a:pt x="138125" y="182880"/>
                </a:moveTo>
                <a:lnTo>
                  <a:pt x="119250" y="182880"/>
                </a:lnTo>
                <a:lnTo>
                  <a:pt x="111798" y="184150"/>
                </a:lnTo>
                <a:lnTo>
                  <a:pt x="107240" y="189230"/>
                </a:lnTo>
                <a:lnTo>
                  <a:pt x="106274" y="191770"/>
                </a:lnTo>
                <a:lnTo>
                  <a:pt x="106274" y="195580"/>
                </a:lnTo>
                <a:lnTo>
                  <a:pt x="109223" y="196850"/>
                </a:lnTo>
                <a:lnTo>
                  <a:pt x="116096" y="200660"/>
                </a:lnTo>
                <a:lnTo>
                  <a:pt x="124271" y="201930"/>
                </a:lnTo>
                <a:lnTo>
                  <a:pt x="140806" y="201930"/>
                </a:lnTo>
                <a:lnTo>
                  <a:pt x="148419" y="203200"/>
                </a:lnTo>
                <a:lnTo>
                  <a:pt x="154908" y="205739"/>
                </a:lnTo>
                <a:lnTo>
                  <a:pt x="164666" y="205739"/>
                </a:lnTo>
                <a:lnTo>
                  <a:pt x="166490" y="204470"/>
                </a:lnTo>
                <a:lnTo>
                  <a:pt x="185103" y="204470"/>
                </a:lnTo>
                <a:lnTo>
                  <a:pt x="169739" y="186689"/>
                </a:lnTo>
                <a:lnTo>
                  <a:pt x="149707" y="186689"/>
                </a:lnTo>
                <a:lnTo>
                  <a:pt x="145738" y="185420"/>
                </a:lnTo>
                <a:lnTo>
                  <a:pt x="142789" y="184150"/>
                </a:lnTo>
                <a:lnTo>
                  <a:pt x="138125" y="182880"/>
                </a:lnTo>
                <a:close/>
              </a:path>
              <a:path w="455929" h="607060">
                <a:moveTo>
                  <a:pt x="124076" y="132080"/>
                </a:moveTo>
                <a:lnTo>
                  <a:pt x="118607" y="132080"/>
                </a:lnTo>
                <a:lnTo>
                  <a:pt x="115229" y="137160"/>
                </a:lnTo>
                <a:lnTo>
                  <a:pt x="118125" y="140970"/>
                </a:lnTo>
                <a:lnTo>
                  <a:pt x="127411" y="152400"/>
                </a:lnTo>
                <a:lnTo>
                  <a:pt x="136235" y="163830"/>
                </a:lnTo>
                <a:lnTo>
                  <a:pt x="144878" y="175260"/>
                </a:lnTo>
                <a:lnTo>
                  <a:pt x="153621" y="186689"/>
                </a:lnTo>
                <a:lnTo>
                  <a:pt x="169739" y="186689"/>
                </a:lnTo>
                <a:lnTo>
                  <a:pt x="156570" y="171450"/>
                </a:lnTo>
                <a:lnTo>
                  <a:pt x="157589" y="171450"/>
                </a:lnTo>
                <a:lnTo>
                  <a:pt x="162831" y="165100"/>
                </a:lnTo>
                <a:lnTo>
                  <a:pt x="151637" y="165100"/>
                </a:lnTo>
                <a:lnTo>
                  <a:pt x="125632" y="133350"/>
                </a:lnTo>
                <a:lnTo>
                  <a:pt x="124076" y="132080"/>
                </a:lnTo>
                <a:close/>
              </a:path>
              <a:path w="455929" h="607060">
                <a:moveTo>
                  <a:pt x="165472" y="127000"/>
                </a:moveTo>
                <a:lnTo>
                  <a:pt x="160270" y="127000"/>
                </a:lnTo>
                <a:lnTo>
                  <a:pt x="159572" y="129539"/>
                </a:lnTo>
                <a:lnTo>
                  <a:pt x="158554" y="134620"/>
                </a:lnTo>
                <a:lnTo>
                  <a:pt x="157589" y="139700"/>
                </a:lnTo>
                <a:lnTo>
                  <a:pt x="158554" y="146050"/>
                </a:lnTo>
                <a:lnTo>
                  <a:pt x="157589" y="152400"/>
                </a:lnTo>
                <a:lnTo>
                  <a:pt x="154640" y="158750"/>
                </a:lnTo>
                <a:lnTo>
                  <a:pt x="151637" y="165100"/>
                </a:lnTo>
                <a:lnTo>
                  <a:pt x="162831" y="165100"/>
                </a:lnTo>
                <a:lnTo>
                  <a:pt x="164928" y="162560"/>
                </a:lnTo>
                <a:lnTo>
                  <a:pt x="170417" y="149860"/>
                </a:lnTo>
                <a:lnTo>
                  <a:pt x="171463" y="137160"/>
                </a:lnTo>
                <a:lnTo>
                  <a:pt x="165472" y="127000"/>
                </a:lnTo>
                <a:close/>
              </a:path>
            </a:pathLst>
          </a:custGeom>
          <a:solidFill>
            <a:srgbClr val="A0B544">
              <a:alpha val="5879"/>
            </a:srgbClr>
          </a:solidFill>
        </p:spPr>
        <p:txBody>
          <a:bodyPr wrap="square" lIns="0" tIns="0" rIns="0" bIns="0" rtlCol="0"/>
          <a:lstStyle/>
          <a:p>
            <a:endParaRPr/>
          </a:p>
        </p:txBody>
      </p:sp>
      <p:sp>
        <p:nvSpPr>
          <p:cNvPr id="3" name="object 3"/>
          <p:cNvSpPr/>
          <p:nvPr/>
        </p:nvSpPr>
        <p:spPr>
          <a:xfrm>
            <a:off x="3441107" y="4621529"/>
            <a:ext cx="737870" cy="521970"/>
          </a:xfrm>
          <a:custGeom>
            <a:avLst/>
            <a:gdLst/>
            <a:ahLst/>
            <a:cxnLst/>
            <a:rect l="l" t="t" r="r" b="b"/>
            <a:pathLst>
              <a:path w="737870" h="521970">
                <a:moveTo>
                  <a:pt x="435383" y="0"/>
                </a:moveTo>
                <a:lnTo>
                  <a:pt x="389046" y="5080"/>
                </a:lnTo>
                <a:lnTo>
                  <a:pt x="343939" y="13970"/>
                </a:lnTo>
                <a:lnTo>
                  <a:pt x="300584" y="30480"/>
                </a:lnTo>
                <a:lnTo>
                  <a:pt x="259506" y="50800"/>
                </a:lnTo>
                <a:lnTo>
                  <a:pt x="221224" y="77470"/>
                </a:lnTo>
                <a:lnTo>
                  <a:pt x="182081" y="111760"/>
                </a:lnTo>
                <a:lnTo>
                  <a:pt x="148243" y="148590"/>
                </a:lnTo>
                <a:lnTo>
                  <a:pt x="119147" y="189230"/>
                </a:lnTo>
                <a:lnTo>
                  <a:pt x="94227" y="232410"/>
                </a:lnTo>
                <a:lnTo>
                  <a:pt x="72918" y="276860"/>
                </a:lnTo>
                <a:lnTo>
                  <a:pt x="54655" y="323850"/>
                </a:lnTo>
                <a:lnTo>
                  <a:pt x="38873" y="372110"/>
                </a:lnTo>
                <a:lnTo>
                  <a:pt x="25009" y="420370"/>
                </a:lnTo>
                <a:lnTo>
                  <a:pt x="12496" y="469900"/>
                </a:lnTo>
                <a:lnTo>
                  <a:pt x="0" y="521970"/>
                </a:lnTo>
                <a:lnTo>
                  <a:pt x="27953" y="521970"/>
                </a:lnTo>
                <a:lnTo>
                  <a:pt x="33644" y="506730"/>
                </a:lnTo>
                <a:lnTo>
                  <a:pt x="48140" y="459740"/>
                </a:lnTo>
                <a:lnTo>
                  <a:pt x="61974" y="411480"/>
                </a:lnTo>
                <a:lnTo>
                  <a:pt x="76702" y="364490"/>
                </a:lnTo>
                <a:lnTo>
                  <a:pt x="93877" y="318770"/>
                </a:lnTo>
                <a:lnTo>
                  <a:pt x="114396" y="274320"/>
                </a:lnTo>
                <a:lnTo>
                  <a:pt x="138530" y="231140"/>
                </a:lnTo>
                <a:lnTo>
                  <a:pt x="166445" y="189230"/>
                </a:lnTo>
                <a:lnTo>
                  <a:pt x="198304" y="151130"/>
                </a:lnTo>
                <a:lnTo>
                  <a:pt x="234275" y="118110"/>
                </a:lnTo>
                <a:lnTo>
                  <a:pt x="274522" y="88900"/>
                </a:lnTo>
                <a:lnTo>
                  <a:pt x="313246" y="67310"/>
                </a:lnTo>
                <a:lnTo>
                  <a:pt x="351789" y="53340"/>
                </a:lnTo>
                <a:lnTo>
                  <a:pt x="390492" y="45720"/>
                </a:lnTo>
                <a:lnTo>
                  <a:pt x="429698" y="43180"/>
                </a:lnTo>
                <a:lnTo>
                  <a:pt x="722670" y="43180"/>
                </a:lnTo>
                <a:lnTo>
                  <a:pt x="734114" y="31750"/>
                </a:lnTo>
                <a:lnTo>
                  <a:pt x="632757" y="31750"/>
                </a:lnTo>
                <a:lnTo>
                  <a:pt x="584401" y="26670"/>
                </a:lnTo>
                <a:lnTo>
                  <a:pt x="535859" y="16510"/>
                </a:lnTo>
                <a:lnTo>
                  <a:pt x="486423" y="5080"/>
                </a:lnTo>
                <a:lnTo>
                  <a:pt x="435383" y="0"/>
                </a:lnTo>
                <a:close/>
              </a:path>
              <a:path w="737870" h="521970">
                <a:moveTo>
                  <a:pt x="656700" y="83820"/>
                </a:moveTo>
                <a:lnTo>
                  <a:pt x="638655" y="83820"/>
                </a:lnTo>
                <a:lnTo>
                  <a:pt x="634704" y="138430"/>
                </a:lnTo>
                <a:lnTo>
                  <a:pt x="632141" y="194310"/>
                </a:lnTo>
                <a:lnTo>
                  <a:pt x="627164" y="248920"/>
                </a:lnTo>
                <a:lnTo>
                  <a:pt x="615974" y="304800"/>
                </a:lnTo>
                <a:lnTo>
                  <a:pt x="599878" y="346710"/>
                </a:lnTo>
                <a:lnTo>
                  <a:pt x="577605" y="387350"/>
                </a:lnTo>
                <a:lnTo>
                  <a:pt x="549734" y="422910"/>
                </a:lnTo>
                <a:lnTo>
                  <a:pt x="516845" y="453390"/>
                </a:lnTo>
                <a:lnTo>
                  <a:pt x="479518" y="478790"/>
                </a:lnTo>
                <a:lnTo>
                  <a:pt x="438332" y="499110"/>
                </a:lnTo>
                <a:lnTo>
                  <a:pt x="438332" y="500380"/>
                </a:lnTo>
                <a:lnTo>
                  <a:pt x="390902" y="516890"/>
                </a:lnTo>
                <a:lnTo>
                  <a:pt x="366404" y="521970"/>
                </a:lnTo>
                <a:lnTo>
                  <a:pt x="468493" y="521970"/>
                </a:lnTo>
                <a:lnTo>
                  <a:pt x="509378" y="500380"/>
                </a:lnTo>
                <a:lnTo>
                  <a:pt x="547846" y="469900"/>
                </a:lnTo>
                <a:lnTo>
                  <a:pt x="580476" y="435610"/>
                </a:lnTo>
                <a:lnTo>
                  <a:pt x="607468" y="397510"/>
                </a:lnTo>
                <a:lnTo>
                  <a:pt x="629024" y="356870"/>
                </a:lnTo>
                <a:lnTo>
                  <a:pt x="645345" y="312420"/>
                </a:lnTo>
                <a:lnTo>
                  <a:pt x="656630" y="265430"/>
                </a:lnTo>
                <a:lnTo>
                  <a:pt x="663082" y="218440"/>
                </a:lnTo>
                <a:lnTo>
                  <a:pt x="664756" y="173990"/>
                </a:lnTo>
                <a:lnTo>
                  <a:pt x="664829" y="168910"/>
                </a:lnTo>
                <a:lnTo>
                  <a:pt x="662285" y="123190"/>
                </a:lnTo>
                <a:lnTo>
                  <a:pt x="656700" y="83820"/>
                </a:lnTo>
                <a:close/>
              </a:path>
              <a:path w="737870" h="521970">
                <a:moveTo>
                  <a:pt x="234144" y="393700"/>
                </a:moveTo>
                <a:lnTo>
                  <a:pt x="211359" y="393700"/>
                </a:lnTo>
                <a:lnTo>
                  <a:pt x="210339" y="398780"/>
                </a:lnTo>
                <a:lnTo>
                  <a:pt x="209375" y="402590"/>
                </a:lnTo>
                <a:lnTo>
                  <a:pt x="209375" y="407670"/>
                </a:lnTo>
                <a:lnTo>
                  <a:pt x="207545" y="419100"/>
                </a:lnTo>
                <a:lnTo>
                  <a:pt x="207283" y="431800"/>
                </a:lnTo>
                <a:lnTo>
                  <a:pt x="209796" y="443230"/>
                </a:lnTo>
                <a:lnTo>
                  <a:pt x="216291" y="452120"/>
                </a:lnTo>
                <a:lnTo>
                  <a:pt x="217310" y="453390"/>
                </a:lnTo>
                <a:lnTo>
                  <a:pt x="222351" y="453390"/>
                </a:lnTo>
                <a:lnTo>
                  <a:pt x="224870" y="452120"/>
                </a:lnTo>
                <a:lnTo>
                  <a:pt x="226158" y="450850"/>
                </a:lnTo>
                <a:lnTo>
                  <a:pt x="230111" y="440690"/>
                </a:lnTo>
                <a:lnTo>
                  <a:pt x="231198" y="430530"/>
                </a:lnTo>
                <a:lnTo>
                  <a:pt x="231109" y="425450"/>
                </a:lnTo>
                <a:lnTo>
                  <a:pt x="231091" y="408940"/>
                </a:lnTo>
                <a:lnTo>
                  <a:pt x="232517" y="401320"/>
                </a:lnTo>
                <a:lnTo>
                  <a:pt x="234144" y="393700"/>
                </a:lnTo>
                <a:close/>
              </a:path>
              <a:path w="737870" h="521970">
                <a:moveTo>
                  <a:pt x="152001" y="370840"/>
                </a:moveTo>
                <a:lnTo>
                  <a:pt x="145030" y="370840"/>
                </a:lnTo>
                <a:lnTo>
                  <a:pt x="138650" y="373380"/>
                </a:lnTo>
                <a:lnTo>
                  <a:pt x="134360" y="379730"/>
                </a:lnTo>
                <a:lnTo>
                  <a:pt x="132376" y="382270"/>
                </a:lnTo>
                <a:lnTo>
                  <a:pt x="133395" y="386080"/>
                </a:lnTo>
                <a:lnTo>
                  <a:pt x="136344" y="387350"/>
                </a:lnTo>
                <a:lnTo>
                  <a:pt x="141223" y="388620"/>
                </a:lnTo>
                <a:lnTo>
                  <a:pt x="158061" y="388620"/>
                </a:lnTo>
                <a:lnTo>
                  <a:pt x="170775" y="391160"/>
                </a:lnTo>
                <a:lnTo>
                  <a:pt x="182725" y="396240"/>
                </a:lnTo>
                <a:lnTo>
                  <a:pt x="145245" y="429260"/>
                </a:lnTo>
                <a:lnTo>
                  <a:pt x="139615" y="434340"/>
                </a:lnTo>
                <a:lnTo>
                  <a:pt x="144387" y="441960"/>
                </a:lnTo>
                <a:lnTo>
                  <a:pt x="152805" y="441960"/>
                </a:lnTo>
                <a:lnTo>
                  <a:pt x="154092" y="440690"/>
                </a:lnTo>
                <a:lnTo>
                  <a:pt x="211359" y="393700"/>
                </a:lnTo>
                <a:lnTo>
                  <a:pt x="234144" y="393700"/>
                </a:lnTo>
                <a:lnTo>
                  <a:pt x="234415" y="392430"/>
                </a:lnTo>
                <a:lnTo>
                  <a:pt x="234693" y="389890"/>
                </a:lnTo>
                <a:lnTo>
                  <a:pt x="189642" y="389890"/>
                </a:lnTo>
                <a:lnTo>
                  <a:pt x="189642" y="388620"/>
                </a:lnTo>
                <a:lnTo>
                  <a:pt x="182667" y="382270"/>
                </a:lnTo>
                <a:lnTo>
                  <a:pt x="173335" y="377190"/>
                </a:lnTo>
                <a:lnTo>
                  <a:pt x="162746" y="373380"/>
                </a:lnTo>
                <a:lnTo>
                  <a:pt x="152001" y="370840"/>
                </a:lnTo>
                <a:close/>
              </a:path>
              <a:path w="737870" h="521970">
                <a:moveTo>
                  <a:pt x="397214" y="267970"/>
                </a:moveTo>
                <a:lnTo>
                  <a:pt x="367285" y="267970"/>
                </a:lnTo>
                <a:lnTo>
                  <a:pt x="364589" y="283210"/>
                </a:lnTo>
                <a:lnTo>
                  <a:pt x="362084" y="299720"/>
                </a:lnTo>
                <a:lnTo>
                  <a:pt x="359217" y="314960"/>
                </a:lnTo>
                <a:lnTo>
                  <a:pt x="355435" y="328930"/>
                </a:lnTo>
                <a:lnTo>
                  <a:pt x="346404" y="353060"/>
                </a:lnTo>
                <a:lnTo>
                  <a:pt x="335066" y="377190"/>
                </a:lnTo>
                <a:lnTo>
                  <a:pt x="325025" y="400050"/>
                </a:lnTo>
                <a:lnTo>
                  <a:pt x="319885" y="425450"/>
                </a:lnTo>
                <a:lnTo>
                  <a:pt x="319135" y="430530"/>
                </a:lnTo>
                <a:lnTo>
                  <a:pt x="323961" y="434340"/>
                </a:lnTo>
                <a:lnTo>
                  <a:pt x="332754" y="434340"/>
                </a:lnTo>
                <a:lnTo>
                  <a:pt x="352708" y="416560"/>
                </a:lnTo>
                <a:lnTo>
                  <a:pt x="377837" y="365760"/>
                </a:lnTo>
                <a:lnTo>
                  <a:pt x="391001" y="317500"/>
                </a:lnTo>
                <a:lnTo>
                  <a:pt x="397407" y="269240"/>
                </a:lnTo>
                <a:lnTo>
                  <a:pt x="397214" y="267970"/>
                </a:lnTo>
                <a:close/>
              </a:path>
              <a:path w="737870" h="521970">
                <a:moveTo>
                  <a:pt x="310852" y="313690"/>
                </a:moveTo>
                <a:lnTo>
                  <a:pt x="214576" y="313690"/>
                </a:lnTo>
                <a:lnTo>
                  <a:pt x="221600" y="314960"/>
                </a:lnTo>
                <a:lnTo>
                  <a:pt x="228142" y="316230"/>
                </a:lnTo>
                <a:lnTo>
                  <a:pt x="236033" y="317500"/>
                </a:lnTo>
                <a:lnTo>
                  <a:pt x="244663" y="320040"/>
                </a:lnTo>
                <a:lnTo>
                  <a:pt x="262673" y="325120"/>
                </a:lnTo>
                <a:lnTo>
                  <a:pt x="189642" y="389890"/>
                </a:lnTo>
                <a:lnTo>
                  <a:pt x="234693" y="389890"/>
                </a:lnTo>
                <a:lnTo>
                  <a:pt x="235388" y="383540"/>
                </a:lnTo>
                <a:lnTo>
                  <a:pt x="234040" y="375920"/>
                </a:lnTo>
                <a:lnTo>
                  <a:pt x="310852" y="313690"/>
                </a:lnTo>
                <a:close/>
              </a:path>
              <a:path w="737870" h="521970">
                <a:moveTo>
                  <a:pt x="215594" y="289560"/>
                </a:moveTo>
                <a:lnTo>
                  <a:pt x="193240" y="289560"/>
                </a:lnTo>
                <a:lnTo>
                  <a:pt x="185064" y="290830"/>
                </a:lnTo>
                <a:lnTo>
                  <a:pt x="177783" y="293370"/>
                </a:lnTo>
                <a:lnTo>
                  <a:pt x="171893" y="298450"/>
                </a:lnTo>
                <a:lnTo>
                  <a:pt x="167926" y="302260"/>
                </a:lnTo>
                <a:lnTo>
                  <a:pt x="168891" y="309880"/>
                </a:lnTo>
                <a:lnTo>
                  <a:pt x="174844" y="312420"/>
                </a:lnTo>
                <a:lnTo>
                  <a:pt x="180634" y="313690"/>
                </a:lnTo>
                <a:lnTo>
                  <a:pt x="186907" y="314960"/>
                </a:lnTo>
                <a:lnTo>
                  <a:pt x="197363" y="314960"/>
                </a:lnTo>
                <a:lnTo>
                  <a:pt x="199508" y="313690"/>
                </a:lnTo>
                <a:lnTo>
                  <a:pt x="310852" y="313690"/>
                </a:lnTo>
                <a:lnTo>
                  <a:pt x="315555" y="309880"/>
                </a:lnTo>
                <a:lnTo>
                  <a:pt x="281440" y="309880"/>
                </a:lnTo>
                <a:lnTo>
                  <a:pt x="280421" y="308610"/>
                </a:lnTo>
                <a:lnTo>
                  <a:pt x="277471" y="304800"/>
                </a:lnTo>
                <a:lnTo>
                  <a:pt x="270555" y="304800"/>
                </a:lnTo>
                <a:lnTo>
                  <a:pt x="262673" y="302260"/>
                </a:lnTo>
                <a:lnTo>
                  <a:pt x="255755" y="299720"/>
                </a:lnTo>
                <a:lnTo>
                  <a:pt x="247874" y="295910"/>
                </a:lnTo>
                <a:lnTo>
                  <a:pt x="241772" y="294640"/>
                </a:lnTo>
                <a:lnTo>
                  <a:pt x="235293" y="292100"/>
                </a:lnTo>
                <a:lnTo>
                  <a:pt x="228442" y="292100"/>
                </a:lnTo>
                <a:lnTo>
                  <a:pt x="221224" y="290830"/>
                </a:lnTo>
                <a:lnTo>
                  <a:pt x="215594" y="289560"/>
                </a:lnTo>
                <a:close/>
              </a:path>
              <a:path w="737870" h="521970">
                <a:moveTo>
                  <a:pt x="444105" y="134620"/>
                </a:moveTo>
                <a:lnTo>
                  <a:pt x="370234" y="134620"/>
                </a:lnTo>
                <a:lnTo>
                  <a:pt x="391322" y="137160"/>
                </a:lnTo>
                <a:lnTo>
                  <a:pt x="411575" y="142240"/>
                </a:lnTo>
                <a:lnTo>
                  <a:pt x="430904" y="149860"/>
                </a:lnTo>
                <a:lnTo>
                  <a:pt x="449217" y="158750"/>
                </a:lnTo>
                <a:lnTo>
                  <a:pt x="437367" y="168910"/>
                </a:lnTo>
                <a:lnTo>
                  <a:pt x="432434" y="173990"/>
                </a:lnTo>
                <a:lnTo>
                  <a:pt x="394537" y="207010"/>
                </a:lnTo>
                <a:lnTo>
                  <a:pt x="318764" y="275590"/>
                </a:lnTo>
                <a:lnTo>
                  <a:pt x="281440" y="309880"/>
                </a:lnTo>
                <a:lnTo>
                  <a:pt x="315555" y="309880"/>
                </a:lnTo>
                <a:lnTo>
                  <a:pt x="367285" y="267970"/>
                </a:lnTo>
                <a:lnTo>
                  <a:pt x="397214" y="267970"/>
                </a:lnTo>
                <a:lnTo>
                  <a:pt x="393934" y="246380"/>
                </a:lnTo>
                <a:lnTo>
                  <a:pt x="416616" y="228600"/>
                </a:lnTo>
                <a:lnTo>
                  <a:pt x="474606" y="180340"/>
                </a:lnTo>
                <a:lnTo>
                  <a:pt x="504053" y="156210"/>
                </a:lnTo>
                <a:lnTo>
                  <a:pt x="515716" y="147320"/>
                </a:lnTo>
                <a:lnTo>
                  <a:pt x="462031" y="147320"/>
                </a:lnTo>
                <a:lnTo>
                  <a:pt x="444105" y="134620"/>
                </a:lnTo>
                <a:close/>
              </a:path>
              <a:path w="737870" h="521970">
                <a:moveTo>
                  <a:pt x="572871" y="127000"/>
                </a:moveTo>
                <a:lnTo>
                  <a:pt x="545893" y="127000"/>
                </a:lnTo>
                <a:lnTo>
                  <a:pt x="545992" y="138430"/>
                </a:lnTo>
                <a:lnTo>
                  <a:pt x="546116" y="148590"/>
                </a:lnTo>
                <a:lnTo>
                  <a:pt x="546235" y="156210"/>
                </a:lnTo>
                <a:lnTo>
                  <a:pt x="546323" y="175260"/>
                </a:lnTo>
                <a:lnTo>
                  <a:pt x="545893" y="191770"/>
                </a:lnTo>
                <a:lnTo>
                  <a:pt x="543018" y="215900"/>
                </a:lnTo>
                <a:lnTo>
                  <a:pt x="539016" y="240030"/>
                </a:lnTo>
                <a:lnTo>
                  <a:pt x="536483" y="264160"/>
                </a:lnTo>
                <a:lnTo>
                  <a:pt x="538012" y="288290"/>
                </a:lnTo>
                <a:lnTo>
                  <a:pt x="539190" y="292100"/>
                </a:lnTo>
                <a:lnTo>
                  <a:pt x="543319" y="294640"/>
                </a:lnTo>
                <a:lnTo>
                  <a:pt x="550611" y="294640"/>
                </a:lnTo>
                <a:lnTo>
                  <a:pt x="572690" y="242570"/>
                </a:lnTo>
                <a:lnTo>
                  <a:pt x="575545" y="189230"/>
                </a:lnTo>
                <a:lnTo>
                  <a:pt x="576134" y="173990"/>
                </a:lnTo>
                <a:lnTo>
                  <a:pt x="576239" y="168910"/>
                </a:lnTo>
                <a:lnTo>
                  <a:pt x="575646" y="151130"/>
                </a:lnTo>
                <a:lnTo>
                  <a:pt x="573713" y="132080"/>
                </a:lnTo>
                <a:lnTo>
                  <a:pt x="572871" y="127000"/>
                </a:lnTo>
                <a:close/>
              </a:path>
              <a:path w="737870" h="521970">
                <a:moveTo>
                  <a:pt x="722670" y="43180"/>
                </a:moveTo>
                <a:lnTo>
                  <a:pt x="429698" y="43180"/>
                </a:lnTo>
                <a:lnTo>
                  <a:pt x="457355" y="44450"/>
                </a:lnTo>
                <a:lnTo>
                  <a:pt x="485544" y="48260"/>
                </a:lnTo>
                <a:lnTo>
                  <a:pt x="514377" y="53340"/>
                </a:lnTo>
                <a:lnTo>
                  <a:pt x="543963" y="59690"/>
                </a:lnTo>
                <a:lnTo>
                  <a:pt x="551846" y="62230"/>
                </a:lnTo>
                <a:lnTo>
                  <a:pt x="559727" y="63500"/>
                </a:lnTo>
                <a:lnTo>
                  <a:pt x="568629" y="66040"/>
                </a:lnTo>
                <a:lnTo>
                  <a:pt x="540308" y="83820"/>
                </a:lnTo>
                <a:lnTo>
                  <a:pt x="513098" y="102870"/>
                </a:lnTo>
                <a:lnTo>
                  <a:pt x="487004" y="124460"/>
                </a:lnTo>
                <a:lnTo>
                  <a:pt x="462031" y="147320"/>
                </a:lnTo>
                <a:lnTo>
                  <a:pt x="515716" y="147320"/>
                </a:lnTo>
                <a:lnTo>
                  <a:pt x="534043" y="133350"/>
                </a:lnTo>
                <a:lnTo>
                  <a:pt x="538012" y="132080"/>
                </a:lnTo>
                <a:lnTo>
                  <a:pt x="545893" y="127000"/>
                </a:lnTo>
                <a:lnTo>
                  <a:pt x="572871" y="127000"/>
                </a:lnTo>
                <a:lnTo>
                  <a:pt x="570558" y="113030"/>
                </a:lnTo>
                <a:lnTo>
                  <a:pt x="587035" y="105410"/>
                </a:lnTo>
                <a:lnTo>
                  <a:pt x="621093" y="90170"/>
                </a:lnTo>
                <a:lnTo>
                  <a:pt x="638655" y="83820"/>
                </a:lnTo>
                <a:lnTo>
                  <a:pt x="656700" y="83820"/>
                </a:lnTo>
                <a:lnTo>
                  <a:pt x="655438" y="74930"/>
                </a:lnTo>
                <a:lnTo>
                  <a:pt x="659407" y="74930"/>
                </a:lnTo>
                <a:lnTo>
                  <a:pt x="663375" y="72390"/>
                </a:lnTo>
                <a:lnTo>
                  <a:pt x="666323" y="71120"/>
                </a:lnTo>
                <a:lnTo>
                  <a:pt x="686404" y="66040"/>
                </a:lnTo>
                <a:lnTo>
                  <a:pt x="704917" y="57150"/>
                </a:lnTo>
                <a:lnTo>
                  <a:pt x="721398" y="44450"/>
                </a:lnTo>
                <a:lnTo>
                  <a:pt x="722670" y="43180"/>
                </a:lnTo>
                <a:close/>
              </a:path>
              <a:path w="737870" h="521970">
                <a:moveTo>
                  <a:pt x="357580" y="109220"/>
                </a:moveTo>
                <a:lnTo>
                  <a:pt x="349269" y="109220"/>
                </a:lnTo>
                <a:lnTo>
                  <a:pt x="331230" y="110490"/>
                </a:lnTo>
                <a:lnTo>
                  <a:pt x="313618" y="114300"/>
                </a:lnTo>
                <a:lnTo>
                  <a:pt x="298108" y="120650"/>
                </a:lnTo>
                <a:lnTo>
                  <a:pt x="286373" y="132080"/>
                </a:lnTo>
                <a:lnTo>
                  <a:pt x="283370" y="137160"/>
                </a:lnTo>
                <a:lnTo>
                  <a:pt x="286373" y="142240"/>
                </a:lnTo>
                <a:lnTo>
                  <a:pt x="292270" y="143510"/>
                </a:lnTo>
                <a:lnTo>
                  <a:pt x="301158" y="143510"/>
                </a:lnTo>
                <a:lnTo>
                  <a:pt x="310046" y="142240"/>
                </a:lnTo>
                <a:lnTo>
                  <a:pt x="327820" y="137160"/>
                </a:lnTo>
                <a:lnTo>
                  <a:pt x="343277" y="134620"/>
                </a:lnTo>
                <a:lnTo>
                  <a:pt x="444105" y="134620"/>
                </a:lnTo>
                <a:lnTo>
                  <a:pt x="442313" y="133350"/>
                </a:lnTo>
                <a:lnTo>
                  <a:pt x="420463" y="121920"/>
                </a:lnTo>
                <a:lnTo>
                  <a:pt x="396944" y="114300"/>
                </a:lnTo>
                <a:lnTo>
                  <a:pt x="372218" y="110490"/>
                </a:lnTo>
                <a:lnTo>
                  <a:pt x="365515" y="110490"/>
                </a:lnTo>
                <a:lnTo>
                  <a:pt x="357580" y="109220"/>
                </a:lnTo>
                <a:close/>
              </a:path>
              <a:path w="737870" h="521970">
                <a:moveTo>
                  <a:pt x="723965" y="8890"/>
                </a:moveTo>
                <a:lnTo>
                  <a:pt x="718603" y="8890"/>
                </a:lnTo>
                <a:lnTo>
                  <a:pt x="696798" y="20320"/>
                </a:lnTo>
                <a:lnTo>
                  <a:pt x="675258" y="26670"/>
                </a:lnTo>
                <a:lnTo>
                  <a:pt x="653930" y="30480"/>
                </a:lnTo>
                <a:lnTo>
                  <a:pt x="632757" y="31750"/>
                </a:lnTo>
                <a:lnTo>
                  <a:pt x="734114" y="31750"/>
                </a:lnTo>
                <a:lnTo>
                  <a:pt x="735386" y="30480"/>
                </a:lnTo>
                <a:lnTo>
                  <a:pt x="737553" y="22860"/>
                </a:lnTo>
                <a:lnTo>
                  <a:pt x="735748" y="15240"/>
                </a:lnTo>
                <a:lnTo>
                  <a:pt x="730907" y="10160"/>
                </a:lnTo>
                <a:lnTo>
                  <a:pt x="723965" y="8890"/>
                </a:lnTo>
                <a:close/>
              </a:path>
            </a:pathLst>
          </a:custGeom>
          <a:solidFill>
            <a:srgbClr val="A0B544">
              <a:alpha val="5879"/>
            </a:srgbClr>
          </a:solidFill>
        </p:spPr>
        <p:txBody>
          <a:bodyPr wrap="square" lIns="0" tIns="0" rIns="0" bIns="0" rtlCol="0"/>
          <a:lstStyle/>
          <a:p>
            <a:endParaRPr/>
          </a:p>
        </p:txBody>
      </p:sp>
      <p:grpSp>
        <p:nvGrpSpPr>
          <p:cNvPr id="4" name="object 4"/>
          <p:cNvGrpSpPr/>
          <p:nvPr/>
        </p:nvGrpSpPr>
        <p:grpSpPr>
          <a:xfrm>
            <a:off x="-914400" y="-476250"/>
            <a:ext cx="7620000" cy="5257800"/>
            <a:chOff x="0" y="0"/>
            <a:chExt cx="9144000" cy="5143500"/>
          </a:xfrm>
        </p:grpSpPr>
        <p:sp>
          <p:nvSpPr>
            <p:cNvPr id="5" name="object 5"/>
            <p:cNvSpPr/>
            <p:nvPr/>
          </p:nvSpPr>
          <p:spPr>
            <a:xfrm>
              <a:off x="6440768"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6" name="object 6"/>
            <p:cNvPicPr/>
            <p:nvPr/>
          </p:nvPicPr>
          <p:blipFill>
            <a:blip r:embed="rId3" cstate="print"/>
            <a:stretch>
              <a:fillRect/>
            </a:stretch>
          </p:blipFill>
          <p:spPr>
            <a:xfrm>
              <a:off x="0" y="0"/>
              <a:ext cx="9144000" cy="5143500"/>
            </a:xfrm>
            <a:prstGeom prst="rect">
              <a:avLst/>
            </a:prstGeom>
          </p:spPr>
        </p:pic>
      </p:grpSp>
      <p:sp>
        <p:nvSpPr>
          <p:cNvPr id="7" name="object 7"/>
          <p:cNvSpPr txBox="1"/>
          <p:nvPr/>
        </p:nvSpPr>
        <p:spPr>
          <a:xfrm>
            <a:off x="1080771" y="1035806"/>
            <a:ext cx="3415029" cy="391160"/>
          </a:xfrm>
          <a:prstGeom prst="rect">
            <a:avLst/>
          </a:prstGeom>
        </p:spPr>
        <p:txBody>
          <a:bodyPr vert="horz" wrap="square" lIns="0" tIns="12700" rIns="0" bIns="0" rtlCol="0">
            <a:spAutoFit/>
          </a:bodyPr>
          <a:lstStyle/>
          <a:p>
            <a:pPr marL="12700">
              <a:lnSpc>
                <a:spcPct val="100000"/>
              </a:lnSpc>
              <a:spcBef>
                <a:spcPts val="100"/>
              </a:spcBef>
            </a:pPr>
            <a:r>
              <a:rPr lang="en" altLang="zh-CN" sz="2400" b="1" spc="-5" dirty="0">
                <a:solidFill>
                  <a:srgbClr val="A0B544"/>
                </a:solidFill>
                <a:latin typeface="Calibri"/>
                <a:cs typeface="Calibri"/>
              </a:rPr>
              <a:t>Train</a:t>
            </a:r>
            <a:r>
              <a:rPr lang="en" altLang="zh-CN" sz="2400" b="1" spc="-65" dirty="0">
                <a:solidFill>
                  <a:srgbClr val="A0B544"/>
                </a:solidFill>
                <a:latin typeface="Calibri"/>
                <a:cs typeface="Calibri"/>
              </a:rPr>
              <a:t> </a:t>
            </a:r>
            <a:r>
              <a:rPr lang="en" altLang="zh-CN" sz="2400" b="1" spc="-5" dirty="0">
                <a:solidFill>
                  <a:srgbClr val="A0B544"/>
                </a:solidFill>
                <a:latin typeface="Calibri"/>
                <a:cs typeface="Calibri"/>
              </a:rPr>
              <a:t>model</a:t>
            </a:r>
            <a:endParaRPr lang="en" altLang="zh-CN" sz="2400" dirty="0">
              <a:latin typeface="Calibri"/>
              <a:cs typeface="Calibri"/>
            </a:endParaRPr>
          </a:p>
        </p:txBody>
      </p:sp>
      <p:sp>
        <p:nvSpPr>
          <p:cNvPr id="9" name="object 9"/>
          <p:cNvSpPr txBox="1">
            <a:spLocks noGrp="1"/>
          </p:cNvSpPr>
          <p:nvPr>
            <p:ph type="title"/>
          </p:nvPr>
        </p:nvSpPr>
        <p:spPr>
          <a:xfrm>
            <a:off x="152401" y="133350"/>
            <a:ext cx="9829800" cy="505267"/>
          </a:xfrm>
          <a:prstGeom prst="rect">
            <a:avLst/>
          </a:prstGeom>
        </p:spPr>
        <p:txBody>
          <a:bodyPr vert="horz" wrap="square" lIns="0" tIns="12700" rIns="0" bIns="0" rtlCol="0">
            <a:spAutoFit/>
          </a:bodyPr>
          <a:lstStyle/>
          <a:p>
            <a:r>
              <a:rPr lang="en" altLang="zh-CN" spc="-40" dirty="0">
                <a:latin typeface="Calibri"/>
                <a:cs typeface="Calibri"/>
              </a:rPr>
              <a:t>HOG Feature Extraction combined with SVM method</a:t>
            </a:r>
          </a:p>
        </p:txBody>
      </p:sp>
      <p:pic>
        <p:nvPicPr>
          <p:cNvPr id="16" name="图片 15">
            <a:extLst>
              <a:ext uri="{FF2B5EF4-FFF2-40B4-BE49-F238E27FC236}">
                <a16:creationId xmlns:a16="http://schemas.microsoft.com/office/drawing/2014/main" id="{727CBAE5-1E0B-219D-DF78-5255003D4B3F}"/>
              </a:ext>
            </a:extLst>
          </p:cNvPr>
          <p:cNvPicPr>
            <a:picLocks noChangeAspect="1"/>
          </p:cNvPicPr>
          <p:nvPr/>
        </p:nvPicPr>
        <p:blipFill>
          <a:blip r:embed="rId4"/>
          <a:stretch>
            <a:fillRect/>
          </a:stretch>
        </p:blipFill>
        <p:spPr>
          <a:xfrm>
            <a:off x="3819285" y="974210"/>
            <a:ext cx="5355195" cy="3763616"/>
          </a:xfrm>
          <a:prstGeom prst="rect">
            <a:avLst/>
          </a:prstGeom>
        </p:spPr>
      </p:pic>
      <p:sp>
        <p:nvSpPr>
          <p:cNvPr id="11" name="object 11"/>
          <p:cNvSpPr txBox="1"/>
          <p:nvPr/>
        </p:nvSpPr>
        <p:spPr>
          <a:xfrm>
            <a:off x="863742" y="1462846"/>
            <a:ext cx="3443332" cy="1311256"/>
          </a:xfrm>
          <a:prstGeom prst="rect">
            <a:avLst/>
          </a:prstGeom>
        </p:spPr>
        <p:txBody>
          <a:bodyPr vert="horz" wrap="square" lIns="0" tIns="18415" rIns="0" bIns="0" rtlCol="0">
            <a:spAutoFit/>
          </a:bodyPr>
          <a:lstStyle/>
          <a:p>
            <a:pPr marL="355600" indent="-342900">
              <a:buClr>
                <a:srgbClr val="343434"/>
              </a:buClr>
              <a:buFont typeface="Arial MT"/>
              <a:buChar char="•"/>
              <a:tabLst>
                <a:tab pos="354965" algn="l"/>
                <a:tab pos="355600" algn="l"/>
              </a:tabLst>
            </a:pPr>
            <a:r>
              <a:rPr lang="en" altLang="zh-CN" sz="1400" dirty="0">
                <a:solidFill>
                  <a:srgbClr val="374151"/>
                </a:solidFill>
                <a:latin typeface="Calibri"/>
                <a:cs typeface="Calibri"/>
              </a:rPr>
              <a:t>Use the features captured by HOG, as well as the corresponding labels for the growth stages of each image (such as seedlings, growth, and maturity), to train this Support Vector Machine (SVM) classifier. </a:t>
            </a: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sp>
        <p:nvSpPr>
          <p:cNvPr id="10" name="object 10"/>
          <p:cNvSpPr txBox="1"/>
          <p:nvPr/>
        </p:nvSpPr>
        <p:spPr>
          <a:xfrm>
            <a:off x="863742" y="3247464"/>
            <a:ext cx="3701273" cy="1305486"/>
          </a:xfrm>
          <a:prstGeom prst="rect">
            <a:avLst/>
          </a:prstGeom>
        </p:spPr>
        <p:txBody>
          <a:bodyPr vert="horz" wrap="square" lIns="0" tIns="12700" rIns="0" bIns="0" rtlCol="0">
            <a:spAutoFit/>
          </a:bodyPr>
          <a:lstStyle/>
          <a:p>
            <a:pPr marL="355600" indent="-342900">
              <a:buClr>
                <a:srgbClr val="343434"/>
              </a:buClr>
              <a:buFont typeface="Arial MT"/>
              <a:buChar char="•"/>
              <a:tabLst>
                <a:tab pos="354965" algn="l"/>
                <a:tab pos="355600" algn="l"/>
              </a:tabLst>
            </a:pPr>
            <a:r>
              <a:rPr lang="en" altLang="zh-CN" sz="1400" dirty="0">
                <a:solidFill>
                  <a:srgbClr val="374151"/>
                </a:solidFill>
                <a:latin typeface="Calibri"/>
                <a:cs typeface="Calibri"/>
              </a:rPr>
              <a:t>Generate a confusion matrix for visualizing the SVM classification performance across different lettuce growth stages classes</a:t>
            </a:r>
            <a:r>
              <a:rPr lang="en-US" altLang="zh-CN" sz="1400" dirty="0">
                <a:solidFill>
                  <a:srgbClr val="374151"/>
                </a:solidFill>
                <a:latin typeface="Calibri"/>
                <a:cs typeface="Calibri"/>
              </a:rPr>
              <a:t>. The </a:t>
            </a:r>
            <a:r>
              <a:rPr lang="en" altLang="zh-CN" sz="1400" dirty="0">
                <a:solidFill>
                  <a:srgbClr val="374151"/>
                </a:solidFill>
                <a:latin typeface="Calibri"/>
                <a:cs typeface="Calibri"/>
              </a:rPr>
              <a:t>accuracy of SVM classification on different lettuce growth stages is 80.77%. </a:t>
            </a: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sp>
        <p:nvSpPr>
          <p:cNvPr id="8" name="object 8"/>
          <p:cNvSpPr txBox="1"/>
          <p:nvPr/>
        </p:nvSpPr>
        <p:spPr>
          <a:xfrm>
            <a:off x="1080797" y="2793658"/>
            <a:ext cx="5472403" cy="382156"/>
          </a:xfrm>
          <a:prstGeom prst="rect">
            <a:avLst/>
          </a:prstGeom>
        </p:spPr>
        <p:txBody>
          <a:bodyPr vert="horz" wrap="square" lIns="0" tIns="12700" rIns="0" bIns="0" rtlCol="0">
            <a:spAutoFit/>
          </a:bodyPr>
          <a:lstStyle/>
          <a:p>
            <a:pPr marL="12700">
              <a:spcBef>
                <a:spcPts val="100"/>
              </a:spcBef>
            </a:pPr>
            <a:r>
              <a:rPr lang="en" sz="2400" b="1" spc="-5" dirty="0">
                <a:solidFill>
                  <a:srgbClr val="A0B544"/>
                </a:solidFill>
                <a:latin typeface="Calibri"/>
                <a:cs typeface="Calibri"/>
              </a:rPr>
              <a:t>Show classification results</a:t>
            </a:r>
            <a:endParaRPr sz="2400" b="1" spc="-5" dirty="0">
              <a:solidFill>
                <a:srgbClr val="A0B544"/>
              </a:solidFill>
              <a:latin typeface="Calibri"/>
              <a:cs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0"/>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457200" y="133350"/>
            <a:ext cx="8458200" cy="997709"/>
          </a:xfrm>
          <a:prstGeom prst="rect">
            <a:avLst/>
          </a:prstGeom>
        </p:spPr>
        <p:txBody>
          <a:bodyPr vert="horz" wrap="square" lIns="0" tIns="12700" rIns="0" bIns="0" rtlCol="0">
            <a:spAutoFit/>
          </a:bodyPr>
          <a:lstStyle/>
          <a:p>
            <a:pPr marL="12700">
              <a:spcBef>
                <a:spcPts val="100"/>
              </a:spcBef>
            </a:pPr>
            <a:r>
              <a:rPr lang="en" altLang="zh-CN" spc="-40" dirty="0">
                <a:latin typeface="Calibri"/>
                <a:cs typeface="Calibri"/>
              </a:rPr>
              <a:t>Convolutional Neural Network (CNN) architecture </a:t>
            </a:r>
            <a:br>
              <a:rPr lang="en" altLang="zh-CN" dirty="0"/>
            </a:br>
            <a:endParaRPr spc="-85" dirty="0"/>
          </a:p>
        </p:txBody>
      </p:sp>
      <p:sp>
        <p:nvSpPr>
          <p:cNvPr id="8" name="object 11">
            <a:extLst>
              <a:ext uri="{FF2B5EF4-FFF2-40B4-BE49-F238E27FC236}">
                <a16:creationId xmlns:a16="http://schemas.microsoft.com/office/drawing/2014/main" id="{D7EFE8FA-798E-154D-2A98-CE034714C145}"/>
              </a:ext>
            </a:extLst>
          </p:cNvPr>
          <p:cNvSpPr txBox="1"/>
          <p:nvPr/>
        </p:nvSpPr>
        <p:spPr>
          <a:xfrm>
            <a:off x="832024" y="742988"/>
            <a:ext cx="7708552" cy="2819362"/>
          </a:xfrm>
          <a:prstGeom prst="rect">
            <a:avLst/>
          </a:prstGeom>
        </p:spPr>
        <p:txBody>
          <a:bodyPr vert="horz" wrap="square" lIns="0" tIns="18415" rIns="0" bIns="0" rtlCol="0">
            <a:spAutoFit/>
          </a:bodyPr>
          <a:lstStyle/>
          <a:p>
            <a:pPr marL="355600" indent="-342900">
              <a:buClr>
                <a:srgbClr val="343434"/>
              </a:buClr>
              <a:buFont typeface="Arial MT"/>
              <a:buChar char="•"/>
              <a:tabLst>
                <a:tab pos="354965" algn="l"/>
                <a:tab pos="355600" algn="l"/>
              </a:tabLst>
            </a:pPr>
            <a:r>
              <a:rPr lang="en" altLang="zh-CN" sz="1400" spc="30" dirty="0">
                <a:solidFill>
                  <a:srgbClr val="343434"/>
                </a:solidFill>
                <a:latin typeface="Tahoma"/>
                <a:cs typeface="Tahoma"/>
              </a:rPr>
              <a:t>Convolutional layer applies a learnable filter to the input image, performs convolution operations on the image, and extracts local patterns and features. </a:t>
            </a:r>
          </a:p>
          <a:p>
            <a:pPr marL="355600" indent="-342900">
              <a:buClr>
                <a:srgbClr val="343434"/>
              </a:buClr>
              <a:buFont typeface="Arial MT"/>
              <a:buChar char="•"/>
              <a:tabLst>
                <a:tab pos="354965" algn="l"/>
                <a:tab pos="355600" algn="l"/>
              </a:tabLst>
            </a:pPr>
            <a:r>
              <a:rPr lang="en" altLang="zh-CN" sz="1400" spc="30" dirty="0">
                <a:solidFill>
                  <a:srgbClr val="343434"/>
                </a:solidFill>
                <a:latin typeface="Tahoma"/>
                <a:cs typeface="Tahoma"/>
              </a:rPr>
              <a:t>After each convolutional layer, placing the </a:t>
            </a:r>
            <a:r>
              <a:rPr lang="en" altLang="zh-CN" sz="1400" spc="30" dirty="0" err="1">
                <a:solidFill>
                  <a:srgbClr val="343434"/>
                </a:solidFill>
                <a:latin typeface="Tahoma"/>
                <a:cs typeface="Tahoma"/>
              </a:rPr>
              <a:t>ReLU</a:t>
            </a:r>
            <a:r>
              <a:rPr lang="en" altLang="zh-CN" sz="1400" spc="30" dirty="0">
                <a:solidFill>
                  <a:srgbClr val="343434"/>
                </a:solidFill>
                <a:latin typeface="Tahoma"/>
                <a:cs typeface="Tahoma"/>
              </a:rPr>
              <a:t> activation function can enable the model to capture further complex structures present in the image.</a:t>
            </a:r>
          </a:p>
          <a:p>
            <a:pPr marL="355600" indent="-342900">
              <a:buClr>
                <a:srgbClr val="343434"/>
              </a:buClr>
              <a:buFont typeface="Arial MT"/>
              <a:buChar char="•"/>
              <a:tabLst>
                <a:tab pos="354965" algn="l"/>
                <a:tab pos="355600" algn="l"/>
              </a:tabLst>
            </a:pPr>
            <a:r>
              <a:rPr lang="en" altLang="zh-CN" sz="1400" spc="30" dirty="0">
                <a:solidFill>
                  <a:srgbClr val="343434"/>
                </a:solidFill>
                <a:latin typeface="Tahoma"/>
                <a:cs typeface="Tahoma"/>
              </a:rPr>
              <a:t>Max-pooling layer </a:t>
            </a:r>
            <a:r>
              <a:rPr lang="en" altLang="zh-CN" sz="1400" spc="30" dirty="0" err="1">
                <a:solidFill>
                  <a:srgbClr val="343434"/>
                </a:solidFill>
                <a:latin typeface="Tahoma"/>
                <a:cs typeface="Tahoma"/>
              </a:rPr>
              <a:t>downsamples</a:t>
            </a:r>
            <a:r>
              <a:rPr lang="en" altLang="zh-CN" sz="1400" spc="30" dirty="0">
                <a:solidFill>
                  <a:srgbClr val="343434"/>
                </a:solidFill>
                <a:latin typeface="Tahoma"/>
                <a:cs typeface="Tahoma"/>
              </a:rPr>
              <a:t> the feature map by selecting the maximum value within each pooling region. This reduces the computational complexity of the model and helps to reduce the risk of overfitting. </a:t>
            </a:r>
          </a:p>
          <a:p>
            <a:pPr marL="355600" indent="-342900">
              <a:buClr>
                <a:srgbClr val="343434"/>
              </a:buClr>
              <a:buFont typeface="Arial MT"/>
              <a:buChar char="•"/>
              <a:tabLst>
                <a:tab pos="354965" algn="l"/>
                <a:tab pos="355600" algn="l"/>
              </a:tabLst>
            </a:pPr>
            <a:r>
              <a:rPr lang="en" altLang="zh-CN" sz="1400" spc="30" dirty="0">
                <a:solidFill>
                  <a:srgbClr val="343434"/>
                </a:solidFill>
                <a:latin typeface="Tahoma"/>
                <a:cs typeface="Tahoma"/>
              </a:rPr>
              <a:t>The output from the convolutional layers is flattened and passed through fully connected layers. </a:t>
            </a: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pic>
        <p:nvPicPr>
          <p:cNvPr id="9" name="图片 8">
            <a:extLst>
              <a:ext uri="{FF2B5EF4-FFF2-40B4-BE49-F238E27FC236}">
                <a16:creationId xmlns:a16="http://schemas.microsoft.com/office/drawing/2014/main" id="{204BA6D6-9761-91B2-C4B0-4C5E9DE32E4A}"/>
              </a:ext>
            </a:extLst>
          </p:cNvPr>
          <p:cNvPicPr>
            <a:picLocks noChangeAspect="1"/>
          </p:cNvPicPr>
          <p:nvPr/>
        </p:nvPicPr>
        <p:blipFill>
          <a:blip r:embed="rId4"/>
          <a:stretch>
            <a:fillRect/>
          </a:stretch>
        </p:blipFill>
        <p:spPr>
          <a:xfrm>
            <a:off x="1485900" y="2721841"/>
            <a:ext cx="6400800" cy="2364509"/>
          </a:xfrm>
          <a:prstGeom prst="rect">
            <a:avLst/>
          </a:prstGeom>
        </p:spPr>
      </p:pic>
    </p:spTree>
    <p:extLst>
      <p:ext uri="{BB962C8B-B14F-4D97-AF65-F5344CB8AC3E}">
        <p14:creationId xmlns:p14="http://schemas.microsoft.com/office/powerpoint/2010/main" val="38451441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8450173" y="1234601"/>
            <a:ext cx="455930" cy="607060"/>
          </a:xfrm>
          <a:custGeom>
            <a:avLst/>
            <a:gdLst/>
            <a:ahLst/>
            <a:cxnLst/>
            <a:rect l="l" t="t" r="r" b="b"/>
            <a:pathLst>
              <a:path w="455929" h="607060">
                <a:moveTo>
                  <a:pt x="427945" y="542289"/>
                </a:moveTo>
                <a:lnTo>
                  <a:pt x="391480" y="542289"/>
                </a:lnTo>
                <a:lnTo>
                  <a:pt x="392445" y="544830"/>
                </a:lnTo>
                <a:lnTo>
                  <a:pt x="393463" y="548639"/>
                </a:lnTo>
                <a:lnTo>
                  <a:pt x="395447" y="551180"/>
                </a:lnTo>
                <a:lnTo>
                  <a:pt x="399092" y="566420"/>
                </a:lnTo>
                <a:lnTo>
                  <a:pt x="405420" y="581660"/>
                </a:lnTo>
                <a:lnTo>
                  <a:pt x="414162" y="594360"/>
                </a:lnTo>
                <a:lnTo>
                  <a:pt x="425046" y="605789"/>
                </a:lnTo>
                <a:lnTo>
                  <a:pt x="427137" y="607060"/>
                </a:lnTo>
                <a:lnTo>
                  <a:pt x="438290" y="607060"/>
                </a:lnTo>
                <a:lnTo>
                  <a:pt x="444080" y="600710"/>
                </a:lnTo>
                <a:lnTo>
                  <a:pt x="441829" y="594360"/>
                </a:lnTo>
                <a:lnTo>
                  <a:pt x="427804" y="548639"/>
                </a:lnTo>
                <a:lnTo>
                  <a:pt x="427945" y="542289"/>
                </a:lnTo>
                <a:close/>
              </a:path>
              <a:path w="455929" h="607060">
                <a:moveTo>
                  <a:pt x="15228" y="0"/>
                </a:moveTo>
                <a:lnTo>
                  <a:pt x="4772" y="0"/>
                </a:lnTo>
                <a:lnTo>
                  <a:pt x="0" y="3810"/>
                </a:lnTo>
                <a:lnTo>
                  <a:pt x="643" y="10160"/>
                </a:lnTo>
                <a:lnTo>
                  <a:pt x="4630" y="36830"/>
                </a:lnTo>
                <a:lnTo>
                  <a:pt x="9531" y="63500"/>
                </a:lnTo>
                <a:lnTo>
                  <a:pt x="13688" y="90170"/>
                </a:lnTo>
                <a:lnTo>
                  <a:pt x="15443" y="118110"/>
                </a:lnTo>
                <a:lnTo>
                  <a:pt x="14982" y="143510"/>
                </a:lnTo>
                <a:lnTo>
                  <a:pt x="13005" y="191770"/>
                </a:lnTo>
                <a:lnTo>
                  <a:pt x="12905" y="195580"/>
                </a:lnTo>
                <a:lnTo>
                  <a:pt x="12687" y="207010"/>
                </a:lnTo>
                <a:lnTo>
                  <a:pt x="12581" y="218439"/>
                </a:lnTo>
                <a:lnTo>
                  <a:pt x="16198" y="270510"/>
                </a:lnTo>
                <a:lnTo>
                  <a:pt x="25080" y="321310"/>
                </a:lnTo>
                <a:lnTo>
                  <a:pt x="40256" y="370839"/>
                </a:lnTo>
                <a:lnTo>
                  <a:pt x="62842" y="417830"/>
                </a:lnTo>
                <a:lnTo>
                  <a:pt x="94394" y="459739"/>
                </a:lnTo>
                <a:lnTo>
                  <a:pt x="132737" y="492760"/>
                </a:lnTo>
                <a:lnTo>
                  <a:pt x="176483" y="516889"/>
                </a:lnTo>
                <a:lnTo>
                  <a:pt x="224247" y="534670"/>
                </a:lnTo>
                <a:lnTo>
                  <a:pt x="274640" y="544830"/>
                </a:lnTo>
                <a:lnTo>
                  <a:pt x="326278" y="547370"/>
                </a:lnTo>
                <a:lnTo>
                  <a:pt x="342709" y="547370"/>
                </a:lnTo>
                <a:lnTo>
                  <a:pt x="375350" y="544830"/>
                </a:lnTo>
                <a:lnTo>
                  <a:pt x="391480" y="542289"/>
                </a:lnTo>
                <a:lnTo>
                  <a:pt x="427945" y="542289"/>
                </a:lnTo>
                <a:lnTo>
                  <a:pt x="428253" y="528320"/>
                </a:lnTo>
                <a:lnTo>
                  <a:pt x="385582" y="528320"/>
                </a:lnTo>
                <a:lnTo>
                  <a:pt x="342482" y="523239"/>
                </a:lnTo>
                <a:lnTo>
                  <a:pt x="299206" y="520700"/>
                </a:lnTo>
                <a:lnTo>
                  <a:pt x="255940" y="515620"/>
                </a:lnTo>
                <a:lnTo>
                  <a:pt x="212871" y="505460"/>
                </a:lnTo>
                <a:lnTo>
                  <a:pt x="164479" y="482600"/>
                </a:lnTo>
                <a:lnTo>
                  <a:pt x="122561" y="450850"/>
                </a:lnTo>
                <a:lnTo>
                  <a:pt x="88788" y="410210"/>
                </a:lnTo>
                <a:lnTo>
                  <a:pt x="64827" y="361950"/>
                </a:lnTo>
                <a:lnTo>
                  <a:pt x="49858" y="311150"/>
                </a:lnTo>
                <a:lnTo>
                  <a:pt x="42118" y="257810"/>
                </a:lnTo>
                <a:lnTo>
                  <a:pt x="39628" y="207010"/>
                </a:lnTo>
                <a:lnTo>
                  <a:pt x="39750" y="189230"/>
                </a:lnTo>
                <a:lnTo>
                  <a:pt x="40161" y="152400"/>
                </a:lnTo>
                <a:lnTo>
                  <a:pt x="41832" y="124460"/>
                </a:lnTo>
                <a:lnTo>
                  <a:pt x="42594" y="92710"/>
                </a:lnTo>
                <a:lnTo>
                  <a:pt x="40410" y="60960"/>
                </a:lnTo>
                <a:lnTo>
                  <a:pt x="33244" y="31750"/>
                </a:lnTo>
                <a:lnTo>
                  <a:pt x="105940" y="31750"/>
                </a:lnTo>
                <a:lnTo>
                  <a:pt x="68570" y="21589"/>
                </a:lnTo>
                <a:lnTo>
                  <a:pt x="22359" y="10160"/>
                </a:lnTo>
                <a:lnTo>
                  <a:pt x="20375" y="7620"/>
                </a:lnTo>
                <a:lnTo>
                  <a:pt x="18445" y="5080"/>
                </a:lnTo>
                <a:lnTo>
                  <a:pt x="17426" y="2539"/>
                </a:lnTo>
                <a:lnTo>
                  <a:pt x="15228" y="0"/>
                </a:lnTo>
                <a:close/>
              </a:path>
              <a:path w="455929" h="607060">
                <a:moveTo>
                  <a:pt x="105940" y="31750"/>
                </a:moveTo>
                <a:lnTo>
                  <a:pt x="33244" y="31750"/>
                </a:lnTo>
                <a:lnTo>
                  <a:pt x="77854" y="49530"/>
                </a:lnTo>
                <a:lnTo>
                  <a:pt x="169648" y="80010"/>
                </a:lnTo>
                <a:lnTo>
                  <a:pt x="214801" y="97789"/>
                </a:lnTo>
                <a:lnTo>
                  <a:pt x="256193" y="119380"/>
                </a:lnTo>
                <a:lnTo>
                  <a:pt x="295547" y="143510"/>
                </a:lnTo>
                <a:lnTo>
                  <a:pt x="331775" y="172720"/>
                </a:lnTo>
                <a:lnTo>
                  <a:pt x="363793" y="207010"/>
                </a:lnTo>
                <a:lnTo>
                  <a:pt x="390514" y="243839"/>
                </a:lnTo>
                <a:lnTo>
                  <a:pt x="413223" y="295910"/>
                </a:lnTo>
                <a:lnTo>
                  <a:pt x="422063" y="347980"/>
                </a:lnTo>
                <a:lnTo>
                  <a:pt x="419070" y="400050"/>
                </a:lnTo>
                <a:lnTo>
                  <a:pt x="406279" y="455930"/>
                </a:lnTo>
                <a:lnTo>
                  <a:pt x="402311" y="467360"/>
                </a:lnTo>
                <a:lnTo>
                  <a:pt x="401346" y="474980"/>
                </a:lnTo>
                <a:lnTo>
                  <a:pt x="363865" y="474980"/>
                </a:lnTo>
                <a:lnTo>
                  <a:pt x="370018" y="487680"/>
                </a:lnTo>
                <a:lnTo>
                  <a:pt x="375447" y="501650"/>
                </a:lnTo>
                <a:lnTo>
                  <a:pt x="385582" y="528320"/>
                </a:lnTo>
                <a:lnTo>
                  <a:pt x="428253" y="528320"/>
                </a:lnTo>
                <a:lnTo>
                  <a:pt x="428759" y="505460"/>
                </a:lnTo>
                <a:lnTo>
                  <a:pt x="438104" y="462280"/>
                </a:lnTo>
                <a:lnTo>
                  <a:pt x="449250" y="417830"/>
                </a:lnTo>
                <a:lnTo>
                  <a:pt x="455609" y="372110"/>
                </a:lnTo>
                <a:lnTo>
                  <a:pt x="452545" y="327660"/>
                </a:lnTo>
                <a:lnTo>
                  <a:pt x="442070" y="283210"/>
                </a:lnTo>
                <a:lnTo>
                  <a:pt x="424558" y="241300"/>
                </a:lnTo>
                <a:lnTo>
                  <a:pt x="400381" y="203200"/>
                </a:lnTo>
                <a:lnTo>
                  <a:pt x="368802" y="165100"/>
                </a:lnTo>
                <a:lnTo>
                  <a:pt x="333064" y="133350"/>
                </a:lnTo>
                <a:lnTo>
                  <a:pt x="293831" y="106680"/>
                </a:lnTo>
                <a:lnTo>
                  <a:pt x="251771" y="83820"/>
                </a:lnTo>
                <a:lnTo>
                  <a:pt x="207549" y="64770"/>
                </a:lnTo>
                <a:lnTo>
                  <a:pt x="115282" y="34289"/>
                </a:lnTo>
                <a:lnTo>
                  <a:pt x="105940" y="31750"/>
                </a:lnTo>
                <a:close/>
              </a:path>
              <a:path w="455929" h="607060">
                <a:moveTo>
                  <a:pt x="240164" y="443230"/>
                </a:moveTo>
                <a:lnTo>
                  <a:pt x="236195" y="443230"/>
                </a:lnTo>
                <a:lnTo>
                  <a:pt x="232336" y="444500"/>
                </a:lnTo>
                <a:lnTo>
                  <a:pt x="228635" y="444500"/>
                </a:lnTo>
                <a:lnTo>
                  <a:pt x="221719" y="445770"/>
                </a:lnTo>
                <a:lnTo>
                  <a:pt x="219735" y="454660"/>
                </a:lnTo>
                <a:lnTo>
                  <a:pt x="224668" y="458470"/>
                </a:lnTo>
                <a:lnTo>
                  <a:pt x="242023" y="467360"/>
                </a:lnTo>
                <a:lnTo>
                  <a:pt x="262691" y="472439"/>
                </a:lnTo>
                <a:lnTo>
                  <a:pt x="284093" y="474980"/>
                </a:lnTo>
                <a:lnTo>
                  <a:pt x="303650" y="476250"/>
                </a:lnTo>
                <a:lnTo>
                  <a:pt x="310996" y="477520"/>
                </a:lnTo>
                <a:lnTo>
                  <a:pt x="335061" y="477520"/>
                </a:lnTo>
                <a:lnTo>
                  <a:pt x="344696" y="476250"/>
                </a:lnTo>
                <a:lnTo>
                  <a:pt x="354290" y="476250"/>
                </a:lnTo>
                <a:lnTo>
                  <a:pt x="363865" y="474980"/>
                </a:lnTo>
                <a:lnTo>
                  <a:pt x="401346" y="474980"/>
                </a:lnTo>
                <a:lnTo>
                  <a:pt x="389015" y="454660"/>
                </a:lnTo>
                <a:lnTo>
                  <a:pt x="327813" y="454660"/>
                </a:lnTo>
                <a:lnTo>
                  <a:pt x="302685" y="452120"/>
                </a:lnTo>
                <a:lnTo>
                  <a:pt x="287374" y="450850"/>
                </a:lnTo>
                <a:lnTo>
                  <a:pt x="271525" y="447039"/>
                </a:lnTo>
                <a:lnTo>
                  <a:pt x="255625" y="444500"/>
                </a:lnTo>
                <a:lnTo>
                  <a:pt x="240164" y="443230"/>
                </a:lnTo>
                <a:close/>
              </a:path>
              <a:path w="455929" h="607060">
                <a:moveTo>
                  <a:pt x="291987" y="332739"/>
                </a:moveTo>
                <a:lnTo>
                  <a:pt x="264185" y="332739"/>
                </a:lnTo>
                <a:lnTo>
                  <a:pt x="277000" y="350520"/>
                </a:lnTo>
                <a:lnTo>
                  <a:pt x="295046" y="374650"/>
                </a:lnTo>
                <a:lnTo>
                  <a:pt x="313268" y="397510"/>
                </a:lnTo>
                <a:lnTo>
                  <a:pt x="331117" y="421639"/>
                </a:lnTo>
                <a:lnTo>
                  <a:pt x="348047" y="445770"/>
                </a:lnTo>
                <a:lnTo>
                  <a:pt x="350032" y="448310"/>
                </a:lnTo>
                <a:lnTo>
                  <a:pt x="350997" y="452120"/>
                </a:lnTo>
                <a:lnTo>
                  <a:pt x="352981" y="454660"/>
                </a:lnTo>
                <a:lnTo>
                  <a:pt x="389015" y="454660"/>
                </a:lnTo>
                <a:lnTo>
                  <a:pt x="387474" y="452120"/>
                </a:lnTo>
                <a:lnTo>
                  <a:pt x="372485" y="430530"/>
                </a:lnTo>
                <a:lnTo>
                  <a:pt x="356390" y="408939"/>
                </a:lnTo>
                <a:lnTo>
                  <a:pt x="339200" y="389889"/>
                </a:lnTo>
                <a:lnTo>
                  <a:pt x="346585" y="379730"/>
                </a:lnTo>
                <a:lnTo>
                  <a:pt x="331264" y="379730"/>
                </a:lnTo>
                <a:lnTo>
                  <a:pt x="327350" y="374650"/>
                </a:lnTo>
                <a:lnTo>
                  <a:pt x="322417" y="370839"/>
                </a:lnTo>
                <a:lnTo>
                  <a:pt x="319415" y="365760"/>
                </a:lnTo>
                <a:lnTo>
                  <a:pt x="291987" y="332739"/>
                </a:lnTo>
                <a:close/>
              </a:path>
              <a:path w="455929" h="607060">
                <a:moveTo>
                  <a:pt x="355125" y="251460"/>
                </a:moveTo>
                <a:lnTo>
                  <a:pt x="350514" y="251460"/>
                </a:lnTo>
                <a:lnTo>
                  <a:pt x="347779" y="254000"/>
                </a:lnTo>
                <a:lnTo>
                  <a:pt x="347082" y="256539"/>
                </a:lnTo>
                <a:lnTo>
                  <a:pt x="347279" y="264160"/>
                </a:lnTo>
                <a:lnTo>
                  <a:pt x="347933" y="270510"/>
                </a:lnTo>
                <a:lnTo>
                  <a:pt x="349141" y="278130"/>
                </a:lnTo>
                <a:lnTo>
                  <a:pt x="350997" y="284480"/>
                </a:lnTo>
                <a:lnTo>
                  <a:pt x="352129" y="293370"/>
                </a:lnTo>
                <a:lnTo>
                  <a:pt x="352612" y="300989"/>
                </a:lnTo>
                <a:lnTo>
                  <a:pt x="352592" y="303530"/>
                </a:lnTo>
                <a:lnTo>
                  <a:pt x="352467" y="311150"/>
                </a:lnTo>
                <a:lnTo>
                  <a:pt x="344978" y="350520"/>
                </a:lnTo>
                <a:lnTo>
                  <a:pt x="331264" y="379730"/>
                </a:lnTo>
                <a:lnTo>
                  <a:pt x="346585" y="379730"/>
                </a:lnTo>
                <a:lnTo>
                  <a:pt x="367077" y="339089"/>
                </a:lnTo>
                <a:lnTo>
                  <a:pt x="371703" y="304800"/>
                </a:lnTo>
                <a:lnTo>
                  <a:pt x="371651" y="300989"/>
                </a:lnTo>
                <a:lnTo>
                  <a:pt x="370756" y="283210"/>
                </a:lnTo>
                <a:lnTo>
                  <a:pt x="366032" y="265430"/>
                </a:lnTo>
                <a:lnTo>
                  <a:pt x="355930" y="252730"/>
                </a:lnTo>
                <a:lnTo>
                  <a:pt x="355125" y="251460"/>
                </a:lnTo>
                <a:close/>
              </a:path>
              <a:path w="455929" h="607060">
                <a:moveTo>
                  <a:pt x="126006" y="270510"/>
                </a:moveTo>
                <a:lnTo>
                  <a:pt x="119519" y="270510"/>
                </a:lnTo>
                <a:lnTo>
                  <a:pt x="116301" y="276860"/>
                </a:lnTo>
                <a:lnTo>
                  <a:pt x="150069" y="308610"/>
                </a:lnTo>
                <a:lnTo>
                  <a:pt x="190136" y="323850"/>
                </a:lnTo>
                <a:lnTo>
                  <a:pt x="231412" y="334010"/>
                </a:lnTo>
                <a:lnTo>
                  <a:pt x="245901" y="335280"/>
                </a:lnTo>
                <a:lnTo>
                  <a:pt x="258340" y="335280"/>
                </a:lnTo>
                <a:lnTo>
                  <a:pt x="264185" y="332739"/>
                </a:lnTo>
                <a:lnTo>
                  <a:pt x="291987" y="332739"/>
                </a:lnTo>
                <a:lnTo>
                  <a:pt x="273923" y="311150"/>
                </a:lnTo>
                <a:lnTo>
                  <a:pt x="248367" y="311150"/>
                </a:lnTo>
                <a:lnTo>
                  <a:pt x="235811" y="309880"/>
                </a:lnTo>
                <a:lnTo>
                  <a:pt x="211443" y="304800"/>
                </a:lnTo>
                <a:lnTo>
                  <a:pt x="200003" y="302260"/>
                </a:lnTo>
                <a:lnTo>
                  <a:pt x="144913" y="275589"/>
                </a:lnTo>
                <a:lnTo>
                  <a:pt x="126006" y="270510"/>
                </a:lnTo>
                <a:close/>
              </a:path>
              <a:path w="455929" h="607060">
                <a:moveTo>
                  <a:pt x="185103" y="204470"/>
                </a:moveTo>
                <a:lnTo>
                  <a:pt x="166490" y="204470"/>
                </a:lnTo>
                <a:lnTo>
                  <a:pt x="187050" y="231139"/>
                </a:lnTo>
                <a:lnTo>
                  <a:pt x="227807" y="284480"/>
                </a:lnTo>
                <a:lnTo>
                  <a:pt x="248367" y="311150"/>
                </a:lnTo>
                <a:lnTo>
                  <a:pt x="273923" y="311150"/>
                </a:lnTo>
                <a:lnTo>
                  <a:pt x="217804" y="243839"/>
                </a:lnTo>
                <a:lnTo>
                  <a:pt x="218770" y="243839"/>
                </a:lnTo>
                <a:lnTo>
                  <a:pt x="219735" y="242570"/>
                </a:lnTo>
                <a:lnTo>
                  <a:pt x="220753" y="241300"/>
                </a:lnTo>
                <a:lnTo>
                  <a:pt x="221719" y="240030"/>
                </a:lnTo>
                <a:lnTo>
                  <a:pt x="221719" y="234950"/>
                </a:lnTo>
                <a:lnTo>
                  <a:pt x="224198" y="228600"/>
                </a:lnTo>
                <a:lnTo>
                  <a:pt x="205954" y="228600"/>
                </a:lnTo>
                <a:lnTo>
                  <a:pt x="185103" y="204470"/>
                </a:lnTo>
                <a:close/>
              </a:path>
              <a:path w="455929" h="607060">
                <a:moveTo>
                  <a:pt x="227455" y="157480"/>
                </a:moveTo>
                <a:lnTo>
                  <a:pt x="221611" y="157480"/>
                </a:lnTo>
                <a:lnTo>
                  <a:pt x="218984" y="158750"/>
                </a:lnTo>
                <a:lnTo>
                  <a:pt x="217804" y="160020"/>
                </a:lnTo>
                <a:lnTo>
                  <a:pt x="215821" y="166370"/>
                </a:lnTo>
                <a:lnTo>
                  <a:pt x="214801" y="173989"/>
                </a:lnTo>
                <a:lnTo>
                  <a:pt x="215821" y="180339"/>
                </a:lnTo>
                <a:lnTo>
                  <a:pt x="215821" y="187960"/>
                </a:lnTo>
                <a:lnTo>
                  <a:pt x="214801" y="195580"/>
                </a:lnTo>
                <a:lnTo>
                  <a:pt x="213836" y="203200"/>
                </a:lnTo>
                <a:lnTo>
                  <a:pt x="211903" y="209550"/>
                </a:lnTo>
                <a:lnTo>
                  <a:pt x="209513" y="215900"/>
                </a:lnTo>
                <a:lnTo>
                  <a:pt x="207314" y="222250"/>
                </a:lnTo>
                <a:lnTo>
                  <a:pt x="205954" y="228600"/>
                </a:lnTo>
                <a:lnTo>
                  <a:pt x="224198" y="228600"/>
                </a:lnTo>
                <a:lnTo>
                  <a:pt x="225686" y="224789"/>
                </a:lnTo>
                <a:lnTo>
                  <a:pt x="228635" y="218439"/>
                </a:lnTo>
                <a:lnTo>
                  <a:pt x="232604" y="204470"/>
                </a:lnTo>
                <a:lnTo>
                  <a:pt x="233569" y="198120"/>
                </a:lnTo>
                <a:lnTo>
                  <a:pt x="234887" y="187960"/>
                </a:lnTo>
                <a:lnTo>
                  <a:pt x="235184" y="177800"/>
                </a:lnTo>
                <a:lnTo>
                  <a:pt x="233440" y="167639"/>
                </a:lnTo>
                <a:lnTo>
                  <a:pt x="228635" y="158750"/>
                </a:lnTo>
                <a:lnTo>
                  <a:pt x="227455" y="157480"/>
                </a:lnTo>
                <a:close/>
              </a:path>
              <a:path w="455929" h="607060">
                <a:moveTo>
                  <a:pt x="138125" y="182880"/>
                </a:moveTo>
                <a:lnTo>
                  <a:pt x="119250" y="182880"/>
                </a:lnTo>
                <a:lnTo>
                  <a:pt x="111798" y="184150"/>
                </a:lnTo>
                <a:lnTo>
                  <a:pt x="107240" y="189230"/>
                </a:lnTo>
                <a:lnTo>
                  <a:pt x="106274" y="191770"/>
                </a:lnTo>
                <a:lnTo>
                  <a:pt x="106274" y="195580"/>
                </a:lnTo>
                <a:lnTo>
                  <a:pt x="109223" y="196850"/>
                </a:lnTo>
                <a:lnTo>
                  <a:pt x="116096" y="200660"/>
                </a:lnTo>
                <a:lnTo>
                  <a:pt x="124271" y="201930"/>
                </a:lnTo>
                <a:lnTo>
                  <a:pt x="140806" y="201930"/>
                </a:lnTo>
                <a:lnTo>
                  <a:pt x="148419" y="203200"/>
                </a:lnTo>
                <a:lnTo>
                  <a:pt x="154908" y="205739"/>
                </a:lnTo>
                <a:lnTo>
                  <a:pt x="164666" y="205739"/>
                </a:lnTo>
                <a:lnTo>
                  <a:pt x="166490" y="204470"/>
                </a:lnTo>
                <a:lnTo>
                  <a:pt x="185103" y="204470"/>
                </a:lnTo>
                <a:lnTo>
                  <a:pt x="169739" y="186689"/>
                </a:lnTo>
                <a:lnTo>
                  <a:pt x="149707" y="186689"/>
                </a:lnTo>
                <a:lnTo>
                  <a:pt x="145738" y="185420"/>
                </a:lnTo>
                <a:lnTo>
                  <a:pt x="142789" y="184150"/>
                </a:lnTo>
                <a:lnTo>
                  <a:pt x="138125" y="182880"/>
                </a:lnTo>
                <a:close/>
              </a:path>
              <a:path w="455929" h="607060">
                <a:moveTo>
                  <a:pt x="124076" y="132080"/>
                </a:moveTo>
                <a:lnTo>
                  <a:pt x="118607" y="132080"/>
                </a:lnTo>
                <a:lnTo>
                  <a:pt x="115229" y="137160"/>
                </a:lnTo>
                <a:lnTo>
                  <a:pt x="118125" y="140970"/>
                </a:lnTo>
                <a:lnTo>
                  <a:pt x="127411" y="152400"/>
                </a:lnTo>
                <a:lnTo>
                  <a:pt x="136235" y="163830"/>
                </a:lnTo>
                <a:lnTo>
                  <a:pt x="144878" y="175260"/>
                </a:lnTo>
                <a:lnTo>
                  <a:pt x="153621" y="186689"/>
                </a:lnTo>
                <a:lnTo>
                  <a:pt x="169739" y="186689"/>
                </a:lnTo>
                <a:lnTo>
                  <a:pt x="156570" y="171450"/>
                </a:lnTo>
                <a:lnTo>
                  <a:pt x="157589" y="171450"/>
                </a:lnTo>
                <a:lnTo>
                  <a:pt x="162831" y="165100"/>
                </a:lnTo>
                <a:lnTo>
                  <a:pt x="151637" y="165100"/>
                </a:lnTo>
                <a:lnTo>
                  <a:pt x="125632" y="133350"/>
                </a:lnTo>
                <a:lnTo>
                  <a:pt x="124076" y="132080"/>
                </a:lnTo>
                <a:close/>
              </a:path>
              <a:path w="455929" h="607060">
                <a:moveTo>
                  <a:pt x="165472" y="127000"/>
                </a:moveTo>
                <a:lnTo>
                  <a:pt x="160270" y="127000"/>
                </a:lnTo>
                <a:lnTo>
                  <a:pt x="159572" y="129539"/>
                </a:lnTo>
                <a:lnTo>
                  <a:pt x="158554" y="134620"/>
                </a:lnTo>
                <a:lnTo>
                  <a:pt x="157589" y="139700"/>
                </a:lnTo>
                <a:lnTo>
                  <a:pt x="158554" y="146050"/>
                </a:lnTo>
                <a:lnTo>
                  <a:pt x="157589" y="152400"/>
                </a:lnTo>
                <a:lnTo>
                  <a:pt x="154640" y="158750"/>
                </a:lnTo>
                <a:lnTo>
                  <a:pt x="151637" y="165100"/>
                </a:lnTo>
                <a:lnTo>
                  <a:pt x="162831" y="165100"/>
                </a:lnTo>
                <a:lnTo>
                  <a:pt x="164928" y="162560"/>
                </a:lnTo>
                <a:lnTo>
                  <a:pt x="170417" y="149860"/>
                </a:lnTo>
                <a:lnTo>
                  <a:pt x="171463" y="137160"/>
                </a:lnTo>
                <a:lnTo>
                  <a:pt x="165472" y="127000"/>
                </a:lnTo>
                <a:close/>
              </a:path>
            </a:pathLst>
          </a:custGeom>
          <a:solidFill>
            <a:srgbClr val="A0B544">
              <a:alpha val="5879"/>
            </a:srgbClr>
          </a:solidFill>
        </p:spPr>
        <p:txBody>
          <a:bodyPr wrap="square" lIns="0" tIns="0" rIns="0" bIns="0" rtlCol="0"/>
          <a:lstStyle/>
          <a:p>
            <a:endParaRPr/>
          </a:p>
        </p:txBody>
      </p:sp>
      <p:sp>
        <p:nvSpPr>
          <p:cNvPr id="3" name="object 3"/>
          <p:cNvSpPr/>
          <p:nvPr/>
        </p:nvSpPr>
        <p:spPr>
          <a:xfrm>
            <a:off x="3441107" y="4621529"/>
            <a:ext cx="737870" cy="521970"/>
          </a:xfrm>
          <a:custGeom>
            <a:avLst/>
            <a:gdLst/>
            <a:ahLst/>
            <a:cxnLst/>
            <a:rect l="l" t="t" r="r" b="b"/>
            <a:pathLst>
              <a:path w="737870" h="521970">
                <a:moveTo>
                  <a:pt x="435383" y="0"/>
                </a:moveTo>
                <a:lnTo>
                  <a:pt x="389046" y="5080"/>
                </a:lnTo>
                <a:lnTo>
                  <a:pt x="343939" y="13970"/>
                </a:lnTo>
                <a:lnTo>
                  <a:pt x="300584" y="30480"/>
                </a:lnTo>
                <a:lnTo>
                  <a:pt x="259506" y="50800"/>
                </a:lnTo>
                <a:lnTo>
                  <a:pt x="221224" y="77470"/>
                </a:lnTo>
                <a:lnTo>
                  <a:pt x="182081" y="111760"/>
                </a:lnTo>
                <a:lnTo>
                  <a:pt x="148243" y="148590"/>
                </a:lnTo>
                <a:lnTo>
                  <a:pt x="119147" y="189230"/>
                </a:lnTo>
                <a:lnTo>
                  <a:pt x="94227" y="232410"/>
                </a:lnTo>
                <a:lnTo>
                  <a:pt x="72918" y="276860"/>
                </a:lnTo>
                <a:lnTo>
                  <a:pt x="54655" y="323850"/>
                </a:lnTo>
                <a:lnTo>
                  <a:pt x="38873" y="372110"/>
                </a:lnTo>
                <a:lnTo>
                  <a:pt x="25009" y="420370"/>
                </a:lnTo>
                <a:lnTo>
                  <a:pt x="12496" y="469900"/>
                </a:lnTo>
                <a:lnTo>
                  <a:pt x="0" y="521970"/>
                </a:lnTo>
                <a:lnTo>
                  <a:pt x="27953" y="521970"/>
                </a:lnTo>
                <a:lnTo>
                  <a:pt x="33644" y="506730"/>
                </a:lnTo>
                <a:lnTo>
                  <a:pt x="48140" y="459740"/>
                </a:lnTo>
                <a:lnTo>
                  <a:pt x="61974" y="411480"/>
                </a:lnTo>
                <a:lnTo>
                  <a:pt x="76702" y="364490"/>
                </a:lnTo>
                <a:lnTo>
                  <a:pt x="93877" y="318770"/>
                </a:lnTo>
                <a:lnTo>
                  <a:pt x="114396" y="274320"/>
                </a:lnTo>
                <a:lnTo>
                  <a:pt x="138530" y="231140"/>
                </a:lnTo>
                <a:lnTo>
                  <a:pt x="166445" y="189230"/>
                </a:lnTo>
                <a:lnTo>
                  <a:pt x="198304" y="151130"/>
                </a:lnTo>
                <a:lnTo>
                  <a:pt x="234275" y="118110"/>
                </a:lnTo>
                <a:lnTo>
                  <a:pt x="274522" y="88900"/>
                </a:lnTo>
                <a:lnTo>
                  <a:pt x="313246" y="67310"/>
                </a:lnTo>
                <a:lnTo>
                  <a:pt x="351789" y="53340"/>
                </a:lnTo>
                <a:lnTo>
                  <a:pt x="390492" y="45720"/>
                </a:lnTo>
                <a:lnTo>
                  <a:pt x="429698" y="43180"/>
                </a:lnTo>
                <a:lnTo>
                  <a:pt x="722670" y="43180"/>
                </a:lnTo>
                <a:lnTo>
                  <a:pt x="734114" y="31750"/>
                </a:lnTo>
                <a:lnTo>
                  <a:pt x="632757" y="31750"/>
                </a:lnTo>
                <a:lnTo>
                  <a:pt x="584401" y="26670"/>
                </a:lnTo>
                <a:lnTo>
                  <a:pt x="535859" y="16510"/>
                </a:lnTo>
                <a:lnTo>
                  <a:pt x="486423" y="5080"/>
                </a:lnTo>
                <a:lnTo>
                  <a:pt x="435383" y="0"/>
                </a:lnTo>
                <a:close/>
              </a:path>
              <a:path w="737870" h="521970">
                <a:moveTo>
                  <a:pt x="656700" y="83820"/>
                </a:moveTo>
                <a:lnTo>
                  <a:pt x="638655" y="83820"/>
                </a:lnTo>
                <a:lnTo>
                  <a:pt x="634704" y="138430"/>
                </a:lnTo>
                <a:lnTo>
                  <a:pt x="632141" y="194310"/>
                </a:lnTo>
                <a:lnTo>
                  <a:pt x="627164" y="248920"/>
                </a:lnTo>
                <a:lnTo>
                  <a:pt x="615974" y="304800"/>
                </a:lnTo>
                <a:lnTo>
                  <a:pt x="599878" y="346710"/>
                </a:lnTo>
                <a:lnTo>
                  <a:pt x="577605" y="387350"/>
                </a:lnTo>
                <a:lnTo>
                  <a:pt x="549734" y="422910"/>
                </a:lnTo>
                <a:lnTo>
                  <a:pt x="516845" y="453390"/>
                </a:lnTo>
                <a:lnTo>
                  <a:pt x="479518" y="478790"/>
                </a:lnTo>
                <a:lnTo>
                  <a:pt x="438332" y="499110"/>
                </a:lnTo>
                <a:lnTo>
                  <a:pt x="438332" y="500380"/>
                </a:lnTo>
                <a:lnTo>
                  <a:pt x="390902" y="516890"/>
                </a:lnTo>
                <a:lnTo>
                  <a:pt x="366404" y="521970"/>
                </a:lnTo>
                <a:lnTo>
                  <a:pt x="468493" y="521970"/>
                </a:lnTo>
                <a:lnTo>
                  <a:pt x="509378" y="500380"/>
                </a:lnTo>
                <a:lnTo>
                  <a:pt x="547846" y="469900"/>
                </a:lnTo>
                <a:lnTo>
                  <a:pt x="580476" y="435610"/>
                </a:lnTo>
                <a:lnTo>
                  <a:pt x="607468" y="397510"/>
                </a:lnTo>
                <a:lnTo>
                  <a:pt x="629024" y="356870"/>
                </a:lnTo>
                <a:lnTo>
                  <a:pt x="645345" y="312420"/>
                </a:lnTo>
                <a:lnTo>
                  <a:pt x="656630" y="265430"/>
                </a:lnTo>
                <a:lnTo>
                  <a:pt x="663082" y="218440"/>
                </a:lnTo>
                <a:lnTo>
                  <a:pt x="664756" y="173990"/>
                </a:lnTo>
                <a:lnTo>
                  <a:pt x="664829" y="168910"/>
                </a:lnTo>
                <a:lnTo>
                  <a:pt x="662285" y="123190"/>
                </a:lnTo>
                <a:lnTo>
                  <a:pt x="656700" y="83820"/>
                </a:lnTo>
                <a:close/>
              </a:path>
              <a:path w="737870" h="521970">
                <a:moveTo>
                  <a:pt x="234144" y="393700"/>
                </a:moveTo>
                <a:lnTo>
                  <a:pt x="211359" y="393700"/>
                </a:lnTo>
                <a:lnTo>
                  <a:pt x="210339" y="398780"/>
                </a:lnTo>
                <a:lnTo>
                  <a:pt x="209375" y="402590"/>
                </a:lnTo>
                <a:lnTo>
                  <a:pt x="209375" y="407670"/>
                </a:lnTo>
                <a:lnTo>
                  <a:pt x="207545" y="419100"/>
                </a:lnTo>
                <a:lnTo>
                  <a:pt x="207283" y="431800"/>
                </a:lnTo>
                <a:lnTo>
                  <a:pt x="209796" y="443230"/>
                </a:lnTo>
                <a:lnTo>
                  <a:pt x="216291" y="452120"/>
                </a:lnTo>
                <a:lnTo>
                  <a:pt x="217310" y="453390"/>
                </a:lnTo>
                <a:lnTo>
                  <a:pt x="222351" y="453390"/>
                </a:lnTo>
                <a:lnTo>
                  <a:pt x="224870" y="452120"/>
                </a:lnTo>
                <a:lnTo>
                  <a:pt x="226158" y="450850"/>
                </a:lnTo>
                <a:lnTo>
                  <a:pt x="230111" y="440690"/>
                </a:lnTo>
                <a:lnTo>
                  <a:pt x="231198" y="430530"/>
                </a:lnTo>
                <a:lnTo>
                  <a:pt x="231109" y="425450"/>
                </a:lnTo>
                <a:lnTo>
                  <a:pt x="231091" y="408940"/>
                </a:lnTo>
                <a:lnTo>
                  <a:pt x="232517" y="401320"/>
                </a:lnTo>
                <a:lnTo>
                  <a:pt x="234144" y="393700"/>
                </a:lnTo>
                <a:close/>
              </a:path>
              <a:path w="737870" h="521970">
                <a:moveTo>
                  <a:pt x="152001" y="370840"/>
                </a:moveTo>
                <a:lnTo>
                  <a:pt x="145030" y="370840"/>
                </a:lnTo>
                <a:lnTo>
                  <a:pt x="138650" y="373380"/>
                </a:lnTo>
                <a:lnTo>
                  <a:pt x="134360" y="379730"/>
                </a:lnTo>
                <a:lnTo>
                  <a:pt x="132376" y="382270"/>
                </a:lnTo>
                <a:lnTo>
                  <a:pt x="133395" y="386080"/>
                </a:lnTo>
                <a:lnTo>
                  <a:pt x="136344" y="387350"/>
                </a:lnTo>
                <a:lnTo>
                  <a:pt x="141223" y="388620"/>
                </a:lnTo>
                <a:lnTo>
                  <a:pt x="158061" y="388620"/>
                </a:lnTo>
                <a:lnTo>
                  <a:pt x="170775" y="391160"/>
                </a:lnTo>
                <a:lnTo>
                  <a:pt x="182725" y="396240"/>
                </a:lnTo>
                <a:lnTo>
                  <a:pt x="145245" y="429260"/>
                </a:lnTo>
                <a:lnTo>
                  <a:pt x="139615" y="434340"/>
                </a:lnTo>
                <a:lnTo>
                  <a:pt x="144387" y="441960"/>
                </a:lnTo>
                <a:lnTo>
                  <a:pt x="152805" y="441960"/>
                </a:lnTo>
                <a:lnTo>
                  <a:pt x="154092" y="440690"/>
                </a:lnTo>
                <a:lnTo>
                  <a:pt x="211359" y="393700"/>
                </a:lnTo>
                <a:lnTo>
                  <a:pt x="234144" y="393700"/>
                </a:lnTo>
                <a:lnTo>
                  <a:pt x="234415" y="392430"/>
                </a:lnTo>
                <a:lnTo>
                  <a:pt x="234693" y="389890"/>
                </a:lnTo>
                <a:lnTo>
                  <a:pt x="189642" y="389890"/>
                </a:lnTo>
                <a:lnTo>
                  <a:pt x="189642" y="388620"/>
                </a:lnTo>
                <a:lnTo>
                  <a:pt x="182667" y="382270"/>
                </a:lnTo>
                <a:lnTo>
                  <a:pt x="173335" y="377190"/>
                </a:lnTo>
                <a:lnTo>
                  <a:pt x="162746" y="373380"/>
                </a:lnTo>
                <a:lnTo>
                  <a:pt x="152001" y="370840"/>
                </a:lnTo>
                <a:close/>
              </a:path>
              <a:path w="737870" h="521970">
                <a:moveTo>
                  <a:pt x="397214" y="267970"/>
                </a:moveTo>
                <a:lnTo>
                  <a:pt x="367285" y="267970"/>
                </a:lnTo>
                <a:lnTo>
                  <a:pt x="364589" y="283210"/>
                </a:lnTo>
                <a:lnTo>
                  <a:pt x="362084" y="299720"/>
                </a:lnTo>
                <a:lnTo>
                  <a:pt x="359217" y="314960"/>
                </a:lnTo>
                <a:lnTo>
                  <a:pt x="355435" y="328930"/>
                </a:lnTo>
                <a:lnTo>
                  <a:pt x="346404" y="353060"/>
                </a:lnTo>
                <a:lnTo>
                  <a:pt x="335066" y="377190"/>
                </a:lnTo>
                <a:lnTo>
                  <a:pt x="325025" y="400050"/>
                </a:lnTo>
                <a:lnTo>
                  <a:pt x="319885" y="425450"/>
                </a:lnTo>
                <a:lnTo>
                  <a:pt x="319135" y="430530"/>
                </a:lnTo>
                <a:lnTo>
                  <a:pt x="323961" y="434340"/>
                </a:lnTo>
                <a:lnTo>
                  <a:pt x="332754" y="434340"/>
                </a:lnTo>
                <a:lnTo>
                  <a:pt x="352708" y="416560"/>
                </a:lnTo>
                <a:lnTo>
                  <a:pt x="377837" y="365760"/>
                </a:lnTo>
                <a:lnTo>
                  <a:pt x="391001" y="317500"/>
                </a:lnTo>
                <a:lnTo>
                  <a:pt x="397407" y="269240"/>
                </a:lnTo>
                <a:lnTo>
                  <a:pt x="397214" y="267970"/>
                </a:lnTo>
                <a:close/>
              </a:path>
              <a:path w="737870" h="521970">
                <a:moveTo>
                  <a:pt x="310852" y="313690"/>
                </a:moveTo>
                <a:lnTo>
                  <a:pt x="214576" y="313690"/>
                </a:lnTo>
                <a:lnTo>
                  <a:pt x="221600" y="314960"/>
                </a:lnTo>
                <a:lnTo>
                  <a:pt x="228142" y="316230"/>
                </a:lnTo>
                <a:lnTo>
                  <a:pt x="236033" y="317500"/>
                </a:lnTo>
                <a:lnTo>
                  <a:pt x="244663" y="320040"/>
                </a:lnTo>
                <a:lnTo>
                  <a:pt x="262673" y="325120"/>
                </a:lnTo>
                <a:lnTo>
                  <a:pt x="189642" y="389890"/>
                </a:lnTo>
                <a:lnTo>
                  <a:pt x="234693" y="389890"/>
                </a:lnTo>
                <a:lnTo>
                  <a:pt x="235388" y="383540"/>
                </a:lnTo>
                <a:lnTo>
                  <a:pt x="234040" y="375920"/>
                </a:lnTo>
                <a:lnTo>
                  <a:pt x="310852" y="313690"/>
                </a:lnTo>
                <a:close/>
              </a:path>
              <a:path w="737870" h="521970">
                <a:moveTo>
                  <a:pt x="215594" y="289560"/>
                </a:moveTo>
                <a:lnTo>
                  <a:pt x="193240" y="289560"/>
                </a:lnTo>
                <a:lnTo>
                  <a:pt x="185064" y="290830"/>
                </a:lnTo>
                <a:lnTo>
                  <a:pt x="177783" y="293370"/>
                </a:lnTo>
                <a:lnTo>
                  <a:pt x="171893" y="298450"/>
                </a:lnTo>
                <a:lnTo>
                  <a:pt x="167926" y="302260"/>
                </a:lnTo>
                <a:lnTo>
                  <a:pt x="168891" y="309880"/>
                </a:lnTo>
                <a:lnTo>
                  <a:pt x="174844" y="312420"/>
                </a:lnTo>
                <a:lnTo>
                  <a:pt x="180634" y="313690"/>
                </a:lnTo>
                <a:lnTo>
                  <a:pt x="186907" y="314960"/>
                </a:lnTo>
                <a:lnTo>
                  <a:pt x="197363" y="314960"/>
                </a:lnTo>
                <a:lnTo>
                  <a:pt x="199508" y="313690"/>
                </a:lnTo>
                <a:lnTo>
                  <a:pt x="310852" y="313690"/>
                </a:lnTo>
                <a:lnTo>
                  <a:pt x="315555" y="309880"/>
                </a:lnTo>
                <a:lnTo>
                  <a:pt x="281440" y="309880"/>
                </a:lnTo>
                <a:lnTo>
                  <a:pt x="280421" y="308610"/>
                </a:lnTo>
                <a:lnTo>
                  <a:pt x="277471" y="304800"/>
                </a:lnTo>
                <a:lnTo>
                  <a:pt x="270555" y="304800"/>
                </a:lnTo>
                <a:lnTo>
                  <a:pt x="262673" y="302260"/>
                </a:lnTo>
                <a:lnTo>
                  <a:pt x="255755" y="299720"/>
                </a:lnTo>
                <a:lnTo>
                  <a:pt x="247874" y="295910"/>
                </a:lnTo>
                <a:lnTo>
                  <a:pt x="241772" y="294640"/>
                </a:lnTo>
                <a:lnTo>
                  <a:pt x="235293" y="292100"/>
                </a:lnTo>
                <a:lnTo>
                  <a:pt x="228442" y="292100"/>
                </a:lnTo>
                <a:lnTo>
                  <a:pt x="221224" y="290830"/>
                </a:lnTo>
                <a:lnTo>
                  <a:pt x="215594" y="289560"/>
                </a:lnTo>
                <a:close/>
              </a:path>
              <a:path w="737870" h="521970">
                <a:moveTo>
                  <a:pt x="444105" y="134620"/>
                </a:moveTo>
                <a:lnTo>
                  <a:pt x="370234" y="134620"/>
                </a:lnTo>
                <a:lnTo>
                  <a:pt x="391322" y="137160"/>
                </a:lnTo>
                <a:lnTo>
                  <a:pt x="411575" y="142240"/>
                </a:lnTo>
                <a:lnTo>
                  <a:pt x="430904" y="149860"/>
                </a:lnTo>
                <a:lnTo>
                  <a:pt x="449217" y="158750"/>
                </a:lnTo>
                <a:lnTo>
                  <a:pt x="437367" y="168910"/>
                </a:lnTo>
                <a:lnTo>
                  <a:pt x="432434" y="173990"/>
                </a:lnTo>
                <a:lnTo>
                  <a:pt x="394537" y="207010"/>
                </a:lnTo>
                <a:lnTo>
                  <a:pt x="318764" y="275590"/>
                </a:lnTo>
                <a:lnTo>
                  <a:pt x="281440" y="309880"/>
                </a:lnTo>
                <a:lnTo>
                  <a:pt x="315555" y="309880"/>
                </a:lnTo>
                <a:lnTo>
                  <a:pt x="367285" y="267970"/>
                </a:lnTo>
                <a:lnTo>
                  <a:pt x="397214" y="267970"/>
                </a:lnTo>
                <a:lnTo>
                  <a:pt x="393934" y="246380"/>
                </a:lnTo>
                <a:lnTo>
                  <a:pt x="416616" y="228600"/>
                </a:lnTo>
                <a:lnTo>
                  <a:pt x="474606" y="180340"/>
                </a:lnTo>
                <a:lnTo>
                  <a:pt x="504053" y="156210"/>
                </a:lnTo>
                <a:lnTo>
                  <a:pt x="515716" y="147320"/>
                </a:lnTo>
                <a:lnTo>
                  <a:pt x="462031" y="147320"/>
                </a:lnTo>
                <a:lnTo>
                  <a:pt x="444105" y="134620"/>
                </a:lnTo>
                <a:close/>
              </a:path>
              <a:path w="737870" h="521970">
                <a:moveTo>
                  <a:pt x="572871" y="127000"/>
                </a:moveTo>
                <a:lnTo>
                  <a:pt x="545893" y="127000"/>
                </a:lnTo>
                <a:lnTo>
                  <a:pt x="545992" y="138430"/>
                </a:lnTo>
                <a:lnTo>
                  <a:pt x="546116" y="148590"/>
                </a:lnTo>
                <a:lnTo>
                  <a:pt x="546235" y="156210"/>
                </a:lnTo>
                <a:lnTo>
                  <a:pt x="546323" y="175260"/>
                </a:lnTo>
                <a:lnTo>
                  <a:pt x="545893" y="191770"/>
                </a:lnTo>
                <a:lnTo>
                  <a:pt x="543018" y="215900"/>
                </a:lnTo>
                <a:lnTo>
                  <a:pt x="539016" y="240030"/>
                </a:lnTo>
                <a:lnTo>
                  <a:pt x="536483" y="264160"/>
                </a:lnTo>
                <a:lnTo>
                  <a:pt x="538012" y="288290"/>
                </a:lnTo>
                <a:lnTo>
                  <a:pt x="539190" y="292100"/>
                </a:lnTo>
                <a:lnTo>
                  <a:pt x="543319" y="294640"/>
                </a:lnTo>
                <a:lnTo>
                  <a:pt x="550611" y="294640"/>
                </a:lnTo>
                <a:lnTo>
                  <a:pt x="572690" y="242570"/>
                </a:lnTo>
                <a:lnTo>
                  <a:pt x="575545" y="189230"/>
                </a:lnTo>
                <a:lnTo>
                  <a:pt x="576134" y="173990"/>
                </a:lnTo>
                <a:lnTo>
                  <a:pt x="576239" y="168910"/>
                </a:lnTo>
                <a:lnTo>
                  <a:pt x="575646" y="151130"/>
                </a:lnTo>
                <a:lnTo>
                  <a:pt x="573713" y="132080"/>
                </a:lnTo>
                <a:lnTo>
                  <a:pt x="572871" y="127000"/>
                </a:lnTo>
                <a:close/>
              </a:path>
              <a:path w="737870" h="521970">
                <a:moveTo>
                  <a:pt x="722670" y="43180"/>
                </a:moveTo>
                <a:lnTo>
                  <a:pt x="429698" y="43180"/>
                </a:lnTo>
                <a:lnTo>
                  <a:pt x="457355" y="44450"/>
                </a:lnTo>
                <a:lnTo>
                  <a:pt x="485544" y="48260"/>
                </a:lnTo>
                <a:lnTo>
                  <a:pt x="514377" y="53340"/>
                </a:lnTo>
                <a:lnTo>
                  <a:pt x="543963" y="59690"/>
                </a:lnTo>
                <a:lnTo>
                  <a:pt x="551846" y="62230"/>
                </a:lnTo>
                <a:lnTo>
                  <a:pt x="559727" y="63500"/>
                </a:lnTo>
                <a:lnTo>
                  <a:pt x="568629" y="66040"/>
                </a:lnTo>
                <a:lnTo>
                  <a:pt x="540308" y="83820"/>
                </a:lnTo>
                <a:lnTo>
                  <a:pt x="513098" y="102870"/>
                </a:lnTo>
                <a:lnTo>
                  <a:pt x="487004" y="124460"/>
                </a:lnTo>
                <a:lnTo>
                  <a:pt x="462031" y="147320"/>
                </a:lnTo>
                <a:lnTo>
                  <a:pt x="515716" y="147320"/>
                </a:lnTo>
                <a:lnTo>
                  <a:pt x="534043" y="133350"/>
                </a:lnTo>
                <a:lnTo>
                  <a:pt x="538012" y="132080"/>
                </a:lnTo>
                <a:lnTo>
                  <a:pt x="545893" y="127000"/>
                </a:lnTo>
                <a:lnTo>
                  <a:pt x="572871" y="127000"/>
                </a:lnTo>
                <a:lnTo>
                  <a:pt x="570558" y="113030"/>
                </a:lnTo>
                <a:lnTo>
                  <a:pt x="587035" y="105410"/>
                </a:lnTo>
                <a:lnTo>
                  <a:pt x="621093" y="90170"/>
                </a:lnTo>
                <a:lnTo>
                  <a:pt x="638655" y="83820"/>
                </a:lnTo>
                <a:lnTo>
                  <a:pt x="656700" y="83820"/>
                </a:lnTo>
                <a:lnTo>
                  <a:pt x="655438" y="74930"/>
                </a:lnTo>
                <a:lnTo>
                  <a:pt x="659407" y="74930"/>
                </a:lnTo>
                <a:lnTo>
                  <a:pt x="663375" y="72390"/>
                </a:lnTo>
                <a:lnTo>
                  <a:pt x="666323" y="71120"/>
                </a:lnTo>
                <a:lnTo>
                  <a:pt x="686404" y="66040"/>
                </a:lnTo>
                <a:lnTo>
                  <a:pt x="704917" y="57150"/>
                </a:lnTo>
                <a:lnTo>
                  <a:pt x="721398" y="44450"/>
                </a:lnTo>
                <a:lnTo>
                  <a:pt x="722670" y="43180"/>
                </a:lnTo>
                <a:close/>
              </a:path>
              <a:path w="737870" h="521970">
                <a:moveTo>
                  <a:pt x="357580" y="109220"/>
                </a:moveTo>
                <a:lnTo>
                  <a:pt x="349269" y="109220"/>
                </a:lnTo>
                <a:lnTo>
                  <a:pt x="331230" y="110490"/>
                </a:lnTo>
                <a:lnTo>
                  <a:pt x="313618" y="114300"/>
                </a:lnTo>
                <a:lnTo>
                  <a:pt x="298108" y="120650"/>
                </a:lnTo>
                <a:lnTo>
                  <a:pt x="286373" y="132080"/>
                </a:lnTo>
                <a:lnTo>
                  <a:pt x="283370" y="137160"/>
                </a:lnTo>
                <a:lnTo>
                  <a:pt x="286373" y="142240"/>
                </a:lnTo>
                <a:lnTo>
                  <a:pt x="292270" y="143510"/>
                </a:lnTo>
                <a:lnTo>
                  <a:pt x="301158" y="143510"/>
                </a:lnTo>
                <a:lnTo>
                  <a:pt x="310046" y="142240"/>
                </a:lnTo>
                <a:lnTo>
                  <a:pt x="327820" y="137160"/>
                </a:lnTo>
                <a:lnTo>
                  <a:pt x="343277" y="134620"/>
                </a:lnTo>
                <a:lnTo>
                  <a:pt x="444105" y="134620"/>
                </a:lnTo>
                <a:lnTo>
                  <a:pt x="442313" y="133350"/>
                </a:lnTo>
                <a:lnTo>
                  <a:pt x="420463" y="121920"/>
                </a:lnTo>
                <a:lnTo>
                  <a:pt x="396944" y="114300"/>
                </a:lnTo>
                <a:lnTo>
                  <a:pt x="372218" y="110490"/>
                </a:lnTo>
                <a:lnTo>
                  <a:pt x="365515" y="110490"/>
                </a:lnTo>
                <a:lnTo>
                  <a:pt x="357580" y="109220"/>
                </a:lnTo>
                <a:close/>
              </a:path>
              <a:path w="737870" h="521970">
                <a:moveTo>
                  <a:pt x="723965" y="8890"/>
                </a:moveTo>
                <a:lnTo>
                  <a:pt x="718603" y="8890"/>
                </a:lnTo>
                <a:lnTo>
                  <a:pt x="696798" y="20320"/>
                </a:lnTo>
                <a:lnTo>
                  <a:pt x="675258" y="26670"/>
                </a:lnTo>
                <a:lnTo>
                  <a:pt x="653930" y="30480"/>
                </a:lnTo>
                <a:lnTo>
                  <a:pt x="632757" y="31750"/>
                </a:lnTo>
                <a:lnTo>
                  <a:pt x="734114" y="31750"/>
                </a:lnTo>
                <a:lnTo>
                  <a:pt x="735386" y="30480"/>
                </a:lnTo>
                <a:lnTo>
                  <a:pt x="737553" y="22860"/>
                </a:lnTo>
                <a:lnTo>
                  <a:pt x="735748" y="15240"/>
                </a:lnTo>
                <a:lnTo>
                  <a:pt x="730907" y="10160"/>
                </a:lnTo>
                <a:lnTo>
                  <a:pt x="723965" y="8890"/>
                </a:lnTo>
                <a:close/>
              </a:path>
            </a:pathLst>
          </a:custGeom>
          <a:solidFill>
            <a:srgbClr val="A0B544">
              <a:alpha val="5879"/>
            </a:srgbClr>
          </a:solidFill>
        </p:spPr>
        <p:txBody>
          <a:bodyPr wrap="square" lIns="0" tIns="0" rIns="0" bIns="0" rtlCol="0"/>
          <a:lstStyle/>
          <a:p>
            <a:endParaRPr/>
          </a:p>
        </p:txBody>
      </p:sp>
      <p:grpSp>
        <p:nvGrpSpPr>
          <p:cNvPr id="4" name="object 4"/>
          <p:cNvGrpSpPr/>
          <p:nvPr/>
        </p:nvGrpSpPr>
        <p:grpSpPr>
          <a:xfrm>
            <a:off x="-914400" y="-1162050"/>
            <a:ext cx="7848600" cy="6096000"/>
            <a:chOff x="0" y="-658016"/>
            <a:chExt cx="9418320" cy="5963477"/>
          </a:xfrm>
        </p:grpSpPr>
        <p:sp>
          <p:nvSpPr>
            <p:cNvPr id="5" name="object 5"/>
            <p:cNvSpPr/>
            <p:nvPr/>
          </p:nvSpPr>
          <p:spPr>
            <a:xfrm>
              <a:off x="6440768"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6" name="object 6"/>
            <p:cNvPicPr/>
            <p:nvPr/>
          </p:nvPicPr>
          <p:blipFill>
            <a:blip r:embed="rId3" cstate="print"/>
            <a:stretch>
              <a:fillRect/>
            </a:stretch>
          </p:blipFill>
          <p:spPr>
            <a:xfrm>
              <a:off x="0" y="-658016"/>
              <a:ext cx="9418320" cy="5963477"/>
            </a:xfrm>
            <a:prstGeom prst="rect">
              <a:avLst/>
            </a:prstGeom>
          </p:spPr>
        </p:pic>
      </p:grpSp>
      <p:sp>
        <p:nvSpPr>
          <p:cNvPr id="7" name="object 7"/>
          <p:cNvSpPr txBox="1"/>
          <p:nvPr/>
        </p:nvSpPr>
        <p:spPr>
          <a:xfrm>
            <a:off x="1080771" y="732790"/>
            <a:ext cx="3415029" cy="391160"/>
          </a:xfrm>
          <a:prstGeom prst="rect">
            <a:avLst/>
          </a:prstGeom>
        </p:spPr>
        <p:txBody>
          <a:bodyPr vert="horz" wrap="square" lIns="0" tIns="12700" rIns="0" bIns="0" rtlCol="0">
            <a:spAutoFit/>
          </a:bodyPr>
          <a:lstStyle/>
          <a:p>
            <a:pPr marL="12700">
              <a:lnSpc>
                <a:spcPct val="100000"/>
              </a:lnSpc>
              <a:spcBef>
                <a:spcPts val="100"/>
              </a:spcBef>
            </a:pPr>
            <a:r>
              <a:rPr lang="en" altLang="zh-CN" sz="2400" b="1" spc="-5" dirty="0">
                <a:solidFill>
                  <a:srgbClr val="A0B544"/>
                </a:solidFill>
                <a:latin typeface="Calibri"/>
                <a:cs typeface="Calibri"/>
              </a:rPr>
              <a:t>Train</a:t>
            </a:r>
            <a:r>
              <a:rPr lang="en" altLang="zh-CN" sz="2400" b="1" spc="-65" dirty="0">
                <a:solidFill>
                  <a:srgbClr val="A0B544"/>
                </a:solidFill>
                <a:latin typeface="Calibri"/>
                <a:cs typeface="Calibri"/>
              </a:rPr>
              <a:t> </a:t>
            </a:r>
            <a:r>
              <a:rPr lang="en" altLang="zh-CN" sz="2400" b="1" spc="-5" dirty="0">
                <a:solidFill>
                  <a:srgbClr val="A0B544"/>
                </a:solidFill>
                <a:latin typeface="Calibri"/>
                <a:cs typeface="Calibri"/>
              </a:rPr>
              <a:t>model</a:t>
            </a:r>
            <a:endParaRPr lang="en" altLang="zh-CN" sz="2400" dirty="0">
              <a:latin typeface="Calibri"/>
              <a:cs typeface="Calibri"/>
            </a:endParaRPr>
          </a:p>
        </p:txBody>
      </p:sp>
      <p:sp>
        <p:nvSpPr>
          <p:cNvPr id="9" name="object 9"/>
          <p:cNvSpPr txBox="1">
            <a:spLocks noGrp="1"/>
          </p:cNvSpPr>
          <p:nvPr>
            <p:ph type="title"/>
          </p:nvPr>
        </p:nvSpPr>
        <p:spPr>
          <a:xfrm>
            <a:off x="838200" y="133350"/>
            <a:ext cx="9829800" cy="997709"/>
          </a:xfrm>
          <a:prstGeom prst="rect">
            <a:avLst/>
          </a:prstGeom>
        </p:spPr>
        <p:txBody>
          <a:bodyPr vert="horz" wrap="square" lIns="0" tIns="12700" rIns="0" bIns="0" rtlCol="0">
            <a:spAutoFit/>
          </a:bodyPr>
          <a:lstStyle/>
          <a:p>
            <a:r>
              <a:rPr lang="en" altLang="zh-CN" spc="-40" dirty="0">
                <a:latin typeface="Calibri"/>
                <a:cs typeface="Calibri"/>
              </a:rPr>
              <a:t>CNN classification on different growth stages </a:t>
            </a:r>
            <a:br>
              <a:rPr lang="en" altLang="zh-CN" dirty="0"/>
            </a:br>
            <a:endParaRPr lang="en" altLang="zh-CN" spc="-40" dirty="0">
              <a:latin typeface="Calibri"/>
              <a:cs typeface="Calibri"/>
            </a:endParaRPr>
          </a:p>
        </p:txBody>
      </p:sp>
      <p:pic>
        <p:nvPicPr>
          <p:cNvPr id="13" name="图片 12">
            <a:extLst>
              <a:ext uri="{FF2B5EF4-FFF2-40B4-BE49-F238E27FC236}">
                <a16:creationId xmlns:a16="http://schemas.microsoft.com/office/drawing/2014/main" id="{6C2A4083-24D9-5AB5-89FC-0BCEDF8AAEF1}"/>
              </a:ext>
            </a:extLst>
          </p:cNvPr>
          <p:cNvPicPr>
            <a:picLocks noChangeAspect="1"/>
          </p:cNvPicPr>
          <p:nvPr/>
        </p:nvPicPr>
        <p:blipFill>
          <a:blip r:embed="rId4"/>
          <a:stretch>
            <a:fillRect/>
          </a:stretch>
        </p:blipFill>
        <p:spPr>
          <a:xfrm>
            <a:off x="3925904" y="882058"/>
            <a:ext cx="5254592" cy="3823200"/>
          </a:xfrm>
          <a:prstGeom prst="rect">
            <a:avLst/>
          </a:prstGeom>
        </p:spPr>
      </p:pic>
      <p:sp>
        <p:nvSpPr>
          <p:cNvPr id="10" name="object 10"/>
          <p:cNvSpPr txBox="1"/>
          <p:nvPr/>
        </p:nvSpPr>
        <p:spPr>
          <a:xfrm>
            <a:off x="863742" y="3181350"/>
            <a:ext cx="3701273" cy="1797928"/>
          </a:xfrm>
          <a:prstGeom prst="rect">
            <a:avLst/>
          </a:prstGeom>
        </p:spPr>
        <p:txBody>
          <a:bodyPr vert="horz" wrap="square" lIns="0" tIns="12700" rIns="0" bIns="0" rtlCol="0">
            <a:spAutoFit/>
          </a:bodyPr>
          <a:lstStyle/>
          <a:p>
            <a:pPr marL="355600" indent="-342900">
              <a:buClr>
                <a:srgbClr val="343434"/>
              </a:buClr>
              <a:buFont typeface="Arial MT"/>
              <a:buChar char="•"/>
              <a:tabLst>
                <a:tab pos="354965" algn="l"/>
                <a:tab pos="355600" algn="l"/>
              </a:tabLst>
            </a:pPr>
            <a:r>
              <a:rPr lang="en" altLang="zh-CN" sz="1400" dirty="0">
                <a:solidFill>
                  <a:srgbClr val="374151"/>
                </a:solidFill>
                <a:latin typeface="Calibri"/>
                <a:cs typeface="Calibri"/>
              </a:rPr>
              <a:t>Generate a confusion matrix for visualizing </a:t>
            </a:r>
            <a:r>
              <a:rPr lang="en" altLang="zh-CN" sz="1400" dirty="0">
                <a:latin typeface="NimbusRomNo9L"/>
              </a:rPr>
              <a:t>the CNN classification performance across different lettuce growth stages classes</a:t>
            </a:r>
            <a:r>
              <a:rPr lang="en-US" altLang="zh-CN" sz="1400" dirty="0">
                <a:latin typeface="NimbusRomNo9L"/>
              </a:rPr>
              <a:t>. The </a:t>
            </a:r>
            <a:r>
              <a:rPr lang="en" altLang="zh-CN" sz="1400" dirty="0">
                <a:latin typeface="NimbusRomNo9L"/>
              </a:rPr>
              <a:t>accuracy of CNN classification on different lettuce growth stages is </a:t>
            </a:r>
            <a:r>
              <a:rPr lang="en-US" altLang="zh-CN" sz="1400" dirty="0">
                <a:latin typeface="NimbusRomNo9L"/>
              </a:rPr>
              <a:t>97.44%. </a:t>
            </a:r>
            <a:endParaRPr lang="zh-CN" altLang="en-US" sz="1400" dirty="0">
              <a:latin typeface="NimbusRomNo9L"/>
            </a:endParaRPr>
          </a:p>
          <a:p>
            <a:pPr marL="12700">
              <a:buClr>
                <a:srgbClr val="343434"/>
              </a:buClr>
              <a:tabLst>
                <a:tab pos="354965" algn="l"/>
                <a:tab pos="355600" algn="l"/>
              </a:tabLst>
            </a:pPr>
            <a:endParaRPr lang="en" altLang="zh-CN" sz="1400" dirty="0">
              <a:solidFill>
                <a:srgbClr val="374151"/>
              </a:solidFill>
              <a:latin typeface="Calibri"/>
              <a:cs typeface="Calibri"/>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sp>
        <p:nvSpPr>
          <p:cNvPr id="8" name="object 8"/>
          <p:cNvSpPr txBox="1"/>
          <p:nvPr/>
        </p:nvSpPr>
        <p:spPr>
          <a:xfrm>
            <a:off x="1080797" y="2793658"/>
            <a:ext cx="5472403" cy="382156"/>
          </a:xfrm>
          <a:prstGeom prst="rect">
            <a:avLst/>
          </a:prstGeom>
        </p:spPr>
        <p:txBody>
          <a:bodyPr vert="horz" wrap="square" lIns="0" tIns="12700" rIns="0" bIns="0" rtlCol="0">
            <a:spAutoFit/>
          </a:bodyPr>
          <a:lstStyle/>
          <a:p>
            <a:pPr marL="12700">
              <a:spcBef>
                <a:spcPts val="100"/>
              </a:spcBef>
            </a:pPr>
            <a:r>
              <a:rPr lang="en" sz="2400" b="1" spc="-5" dirty="0">
                <a:solidFill>
                  <a:srgbClr val="A0B544"/>
                </a:solidFill>
                <a:latin typeface="Calibri"/>
                <a:cs typeface="Calibri"/>
              </a:rPr>
              <a:t>Show classification results</a:t>
            </a:r>
            <a:endParaRPr sz="2400" b="1" spc="-5" dirty="0">
              <a:solidFill>
                <a:srgbClr val="A0B544"/>
              </a:solidFill>
              <a:latin typeface="Calibri"/>
              <a:cs typeface="Calibri"/>
            </a:endParaRPr>
          </a:p>
        </p:txBody>
      </p:sp>
      <p:sp>
        <p:nvSpPr>
          <p:cNvPr id="12" name="object 10">
            <a:extLst>
              <a:ext uri="{FF2B5EF4-FFF2-40B4-BE49-F238E27FC236}">
                <a16:creationId xmlns:a16="http://schemas.microsoft.com/office/drawing/2014/main" id="{C1F7D106-3A89-BFBF-5A33-06FE54C459B3}"/>
              </a:ext>
            </a:extLst>
          </p:cNvPr>
          <p:cNvSpPr txBox="1"/>
          <p:nvPr/>
        </p:nvSpPr>
        <p:spPr>
          <a:xfrm>
            <a:off x="863742" y="1123950"/>
            <a:ext cx="3701273" cy="2382704"/>
          </a:xfrm>
          <a:prstGeom prst="rect">
            <a:avLst/>
          </a:prstGeom>
        </p:spPr>
        <p:txBody>
          <a:bodyPr vert="horz" wrap="square" lIns="0" tIns="12700" rIns="0" bIns="0" rtlCol="0">
            <a:spAutoFit/>
          </a:bodyPr>
          <a:lstStyle/>
          <a:p>
            <a:pPr marL="355600" indent="-342900">
              <a:buClr>
                <a:srgbClr val="343434"/>
              </a:buClr>
              <a:buFont typeface="Arial MT"/>
              <a:buChar char="•"/>
              <a:tabLst>
                <a:tab pos="354965" algn="l"/>
                <a:tab pos="355600" algn="l"/>
              </a:tabLst>
            </a:pPr>
            <a:r>
              <a:rPr lang="en" altLang="zh-CN" sz="1400" dirty="0">
                <a:solidFill>
                  <a:srgbClr val="374151"/>
                </a:solidFill>
                <a:latin typeface="Calibri"/>
                <a:cs typeface="Calibri"/>
              </a:rPr>
              <a:t>The CNN is optimized using the Adam optimizer with a learning rate of 0.001. The model minimizes the Cross-Entropy Loss function. Through backpropagation, the model iteratively adjusts its parameters to minimize this loss. The model is trained over a specified number of epochs(e.g., 50) using this training loop. </a:t>
            </a: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spTree>
    <p:extLst>
      <p:ext uri="{BB962C8B-B14F-4D97-AF65-F5344CB8AC3E}">
        <p14:creationId xmlns:p14="http://schemas.microsoft.com/office/powerpoint/2010/main" val="1742760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8594175" y="3143390"/>
            <a:ext cx="455930" cy="607060"/>
          </a:xfrm>
          <a:custGeom>
            <a:avLst/>
            <a:gdLst/>
            <a:ahLst/>
            <a:cxnLst/>
            <a:rect l="l" t="t" r="r" b="b"/>
            <a:pathLst>
              <a:path w="455929" h="607060">
                <a:moveTo>
                  <a:pt x="342709" y="59689"/>
                </a:moveTo>
                <a:lnTo>
                  <a:pt x="326278" y="59689"/>
                </a:lnTo>
                <a:lnTo>
                  <a:pt x="274640" y="63500"/>
                </a:lnTo>
                <a:lnTo>
                  <a:pt x="224247" y="72389"/>
                </a:lnTo>
                <a:lnTo>
                  <a:pt x="176483" y="90169"/>
                </a:lnTo>
                <a:lnTo>
                  <a:pt x="132737" y="114300"/>
                </a:lnTo>
                <a:lnTo>
                  <a:pt x="94395" y="147319"/>
                </a:lnTo>
                <a:lnTo>
                  <a:pt x="62843" y="189230"/>
                </a:lnTo>
                <a:lnTo>
                  <a:pt x="40257" y="236219"/>
                </a:lnTo>
                <a:lnTo>
                  <a:pt x="25081" y="285750"/>
                </a:lnTo>
                <a:lnTo>
                  <a:pt x="16198" y="336550"/>
                </a:lnTo>
                <a:lnTo>
                  <a:pt x="12582" y="388619"/>
                </a:lnTo>
                <a:lnTo>
                  <a:pt x="12518" y="391159"/>
                </a:lnTo>
                <a:lnTo>
                  <a:pt x="12882" y="410209"/>
                </a:lnTo>
                <a:lnTo>
                  <a:pt x="13007" y="415290"/>
                </a:lnTo>
                <a:lnTo>
                  <a:pt x="14982" y="463550"/>
                </a:lnTo>
                <a:lnTo>
                  <a:pt x="15443" y="488950"/>
                </a:lnTo>
                <a:lnTo>
                  <a:pt x="13688" y="516890"/>
                </a:lnTo>
                <a:lnTo>
                  <a:pt x="9531" y="543560"/>
                </a:lnTo>
                <a:lnTo>
                  <a:pt x="4630" y="570229"/>
                </a:lnTo>
                <a:lnTo>
                  <a:pt x="643" y="596900"/>
                </a:lnTo>
                <a:lnTo>
                  <a:pt x="0" y="603250"/>
                </a:lnTo>
                <a:lnTo>
                  <a:pt x="4772" y="607060"/>
                </a:lnTo>
                <a:lnTo>
                  <a:pt x="15228" y="607060"/>
                </a:lnTo>
                <a:lnTo>
                  <a:pt x="17426" y="604519"/>
                </a:lnTo>
                <a:lnTo>
                  <a:pt x="18445" y="601979"/>
                </a:lnTo>
                <a:lnTo>
                  <a:pt x="20375" y="599440"/>
                </a:lnTo>
                <a:lnTo>
                  <a:pt x="22359" y="598169"/>
                </a:lnTo>
                <a:lnTo>
                  <a:pt x="105940" y="575310"/>
                </a:lnTo>
                <a:lnTo>
                  <a:pt x="33244" y="575310"/>
                </a:lnTo>
                <a:lnTo>
                  <a:pt x="40410" y="546100"/>
                </a:lnTo>
                <a:lnTo>
                  <a:pt x="42594" y="514350"/>
                </a:lnTo>
                <a:lnTo>
                  <a:pt x="41832" y="482600"/>
                </a:lnTo>
                <a:lnTo>
                  <a:pt x="40161" y="454659"/>
                </a:lnTo>
                <a:lnTo>
                  <a:pt x="39594" y="403859"/>
                </a:lnTo>
                <a:lnTo>
                  <a:pt x="42118" y="349250"/>
                </a:lnTo>
                <a:lnTo>
                  <a:pt x="49858" y="295910"/>
                </a:lnTo>
                <a:lnTo>
                  <a:pt x="64827" y="245110"/>
                </a:lnTo>
                <a:lnTo>
                  <a:pt x="88788" y="196850"/>
                </a:lnTo>
                <a:lnTo>
                  <a:pt x="122562" y="156210"/>
                </a:lnTo>
                <a:lnTo>
                  <a:pt x="164480" y="124460"/>
                </a:lnTo>
                <a:lnTo>
                  <a:pt x="212872" y="101600"/>
                </a:lnTo>
                <a:lnTo>
                  <a:pt x="255941" y="91439"/>
                </a:lnTo>
                <a:lnTo>
                  <a:pt x="299206" y="86360"/>
                </a:lnTo>
                <a:lnTo>
                  <a:pt x="342482" y="83819"/>
                </a:lnTo>
                <a:lnTo>
                  <a:pt x="385582" y="80010"/>
                </a:lnTo>
                <a:lnTo>
                  <a:pt x="428281" y="80010"/>
                </a:lnTo>
                <a:lnTo>
                  <a:pt x="427945" y="64769"/>
                </a:lnTo>
                <a:lnTo>
                  <a:pt x="391480" y="64769"/>
                </a:lnTo>
                <a:lnTo>
                  <a:pt x="375350" y="62230"/>
                </a:lnTo>
                <a:lnTo>
                  <a:pt x="342709" y="59689"/>
                </a:lnTo>
                <a:close/>
              </a:path>
              <a:path w="455929" h="607060">
                <a:moveTo>
                  <a:pt x="428281" y="80010"/>
                </a:moveTo>
                <a:lnTo>
                  <a:pt x="385582" y="80010"/>
                </a:lnTo>
                <a:lnTo>
                  <a:pt x="375447" y="106680"/>
                </a:lnTo>
                <a:lnTo>
                  <a:pt x="370018" y="119380"/>
                </a:lnTo>
                <a:lnTo>
                  <a:pt x="363866" y="133350"/>
                </a:lnTo>
                <a:lnTo>
                  <a:pt x="401346" y="133350"/>
                </a:lnTo>
                <a:lnTo>
                  <a:pt x="402311" y="139700"/>
                </a:lnTo>
                <a:lnTo>
                  <a:pt x="406279" y="151130"/>
                </a:lnTo>
                <a:lnTo>
                  <a:pt x="419070" y="207010"/>
                </a:lnTo>
                <a:lnTo>
                  <a:pt x="422063" y="259080"/>
                </a:lnTo>
                <a:lnTo>
                  <a:pt x="413223" y="311150"/>
                </a:lnTo>
                <a:lnTo>
                  <a:pt x="390514" y="363219"/>
                </a:lnTo>
                <a:lnTo>
                  <a:pt x="363793" y="400050"/>
                </a:lnTo>
                <a:lnTo>
                  <a:pt x="331776" y="434340"/>
                </a:lnTo>
                <a:lnTo>
                  <a:pt x="295547" y="463550"/>
                </a:lnTo>
                <a:lnTo>
                  <a:pt x="256194" y="487679"/>
                </a:lnTo>
                <a:lnTo>
                  <a:pt x="214802" y="509269"/>
                </a:lnTo>
                <a:lnTo>
                  <a:pt x="169649" y="527050"/>
                </a:lnTo>
                <a:lnTo>
                  <a:pt x="77854" y="557529"/>
                </a:lnTo>
                <a:lnTo>
                  <a:pt x="33244" y="575310"/>
                </a:lnTo>
                <a:lnTo>
                  <a:pt x="105940" y="575310"/>
                </a:lnTo>
                <a:lnTo>
                  <a:pt x="115282" y="572769"/>
                </a:lnTo>
                <a:lnTo>
                  <a:pt x="161831" y="558800"/>
                </a:lnTo>
                <a:lnTo>
                  <a:pt x="207549" y="542290"/>
                </a:lnTo>
                <a:lnTo>
                  <a:pt x="251772" y="523240"/>
                </a:lnTo>
                <a:lnTo>
                  <a:pt x="293832" y="500379"/>
                </a:lnTo>
                <a:lnTo>
                  <a:pt x="333064" y="473709"/>
                </a:lnTo>
                <a:lnTo>
                  <a:pt x="368803" y="441959"/>
                </a:lnTo>
                <a:lnTo>
                  <a:pt x="400381" y="403859"/>
                </a:lnTo>
                <a:lnTo>
                  <a:pt x="424558" y="365760"/>
                </a:lnTo>
                <a:lnTo>
                  <a:pt x="442070" y="323850"/>
                </a:lnTo>
                <a:lnTo>
                  <a:pt x="452545" y="279400"/>
                </a:lnTo>
                <a:lnTo>
                  <a:pt x="455609" y="234950"/>
                </a:lnTo>
                <a:lnTo>
                  <a:pt x="449250" y="189230"/>
                </a:lnTo>
                <a:lnTo>
                  <a:pt x="438104" y="144780"/>
                </a:lnTo>
                <a:lnTo>
                  <a:pt x="428759" y="101600"/>
                </a:lnTo>
                <a:lnTo>
                  <a:pt x="428281" y="80010"/>
                </a:lnTo>
                <a:close/>
              </a:path>
              <a:path w="455929" h="607060">
                <a:moveTo>
                  <a:pt x="163880" y="443229"/>
                </a:moveTo>
                <a:lnTo>
                  <a:pt x="151638" y="443229"/>
                </a:lnTo>
                <a:lnTo>
                  <a:pt x="154640" y="448309"/>
                </a:lnTo>
                <a:lnTo>
                  <a:pt x="157589" y="454659"/>
                </a:lnTo>
                <a:lnTo>
                  <a:pt x="158554" y="461009"/>
                </a:lnTo>
                <a:lnTo>
                  <a:pt x="157589" y="467359"/>
                </a:lnTo>
                <a:lnTo>
                  <a:pt x="158554" y="472440"/>
                </a:lnTo>
                <a:lnTo>
                  <a:pt x="159572" y="477519"/>
                </a:lnTo>
                <a:lnTo>
                  <a:pt x="160270" y="480059"/>
                </a:lnTo>
                <a:lnTo>
                  <a:pt x="165472" y="480059"/>
                </a:lnTo>
                <a:lnTo>
                  <a:pt x="171464" y="469900"/>
                </a:lnTo>
                <a:lnTo>
                  <a:pt x="170418" y="457200"/>
                </a:lnTo>
                <a:lnTo>
                  <a:pt x="164928" y="444500"/>
                </a:lnTo>
                <a:lnTo>
                  <a:pt x="163880" y="443229"/>
                </a:lnTo>
                <a:close/>
              </a:path>
              <a:path w="455929" h="607060">
                <a:moveTo>
                  <a:pt x="169739" y="420369"/>
                </a:moveTo>
                <a:lnTo>
                  <a:pt x="153621" y="420369"/>
                </a:lnTo>
                <a:lnTo>
                  <a:pt x="144878" y="431800"/>
                </a:lnTo>
                <a:lnTo>
                  <a:pt x="136235" y="443229"/>
                </a:lnTo>
                <a:lnTo>
                  <a:pt x="127411" y="454659"/>
                </a:lnTo>
                <a:lnTo>
                  <a:pt x="118125" y="466090"/>
                </a:lnTo>
                <a:lnTo>
                  <a:pt x="115229" y="469900"/>
                </a:lnTo>
                <a:lnTo>
                  <a:pt x="118607" y="474979"/>
                </a:lnTo>
                <a:lnTo>
                  <a:pt x="124076" y="474979"/>
                </a:lnTo>
                <a:lnTo>
                  <a:pt x="125632" y="473709"/>
                </a:lnTo>
                <a:lnTo>
                  <a:pt x="151638" y="443229"/>
                </a:lnTo>
                <a:lnTo>
                  <a:pt x="163880" y="443229"/>
                </a:lnTo>
                <a:lnTo>
                  <a:pt x="157589" y="435609"/>
                </a:lnTo>
                <a:lnTo>
                  <a:pt x="156570" y="435609"/>
                </a:lnTo>
                <a:lnTo>
                  <a:pt x="169739" y="420369"/>
                </a:lnTo>
                <a:close/>
              </a:path>
              <a:path w="455929" h="607060">
                <a:moveTo>
                  <a:pt x="224198" y="378459"/>
                </a:moveTo>
                <a:lnTo>
                  <a:pt x="205954" y="378459"/>
                </a:lnTo>
                <a:lnTo>
                  <a:pt x="207314" y="384809"/>
                </a:lnTo>
                <a:lnTo>
                  <a:pt x="209513" y="391159"/>
                </a:lnTo>
                <a:lnTo>
                  <a:pt x="211904" y="397509"/>
                </a:lnTo>
                <a:lnTo>
                  <a:pt x="213837" y="403859"/>
                </a:lnTo>
                <a:lnTo>
                  <a:pt x="214802" y="411479"/>
                </a:lnTo>
                <a:lnTo>
                  <a:pt x="215821" y="419100"/>
                </a:lnTo>
                <a:lnTo>
                  <a:pt x="215821" y="426719"/>
                </a:lnTo>
                <a:lnTo>
                  <a:pt x="214802" y="434340"/>
                </a:lnTo>
                <a:lnTo>
                  <a:pt x="215821" y="440690"/>
                </a:lnTo>
                <a:lnTo>
                  <a:pt x="217805" y="447040"/>
                </a:lnTo>
                <a:lnTo>
                  <a:pt x="218984" y="449579"/>
                </a:lnTo>
                <a:lnTo>
                  <a:pt x="221612" y="450850"/>
                </a:lnTo>
                <a:lnTo>
                  <a:pt x="225847" y="450850"/>
                </a:lnTo>
                <a:lnTo>
                  <a:pt x="227457" y="449579"/>
                </a:lnTo>
                <a:lnTo>
                  <a:pt x="228635" y="448309"/>
                </a:lnTo>
                <a:lnTo>
                  <a:pt x="233440" y="439419"/>
                </a:lnTo>
                <a:lnTo>
                  <a:pt x="235184" y="429259"/>
                </a:lnTo>
                <a:lnTo>
                  <a:pt x="234887" y="419100"/>
                </a:lnTo>
                <a:lnTo>
                  <a:pt x="233569" y="408940"/>
                </a:lnTo>
                <a:lnTo>
                  <a:pt x="232604" y="402589"/>
                </a:lnTo>
                <a:lnTo>
                  <a:pt x="228635" y="388619"/>
                </a:lnTo>
                <a:lnTo>
                  <a:pt x="225686" y="382269"/>
                </a:lnTo>
                <a:lnTo>
                  <a:pt x="224198" y="378459"/>
                </a:lnTo>
                <a:close/>
              </a:path>
              <a:path w="455929" h="607060">
                <a:moveTo>
                  <a:pt x="164666" y="401319"/>
                </a:moveTo>
                <a:lnTo>
                  <a:pt x="154908" y="401319"/>
                </a:lnTo>
                <a:lnTo>
                  <a:pt x="148421" y="403859"/>
                </a:lnTo>
                <a:lnTo>
                  <a:pt x="140806" y="405129"/>
                </a:lnTo>
                <a:lnTo>
                  <a:pt x="124271" y="405129"/>
                </a:lnTo>
                <a:lnTo>
                  <a:pt x="116096" y="406400"/>
                </a:lnTo>
                <a:lnTo>
                  <a:pt x="109223" y="410209"/>
                </a:lnTo>
                <a:lnTo>
                  <a:pt x="106274" y="411479"/>
                </a:lnTo>
                <a:lnTo>
                  <a:pt x="106274" y="415290"/>
                </a:lnTo>
                <a:lnTo>
                  <a:pt x="107240" y="417829"/>
                </a:lnTo>
                <a:lnTo>
                  <a:pt x="111798" y="422909"/>
                </a:lnTo>
                <a:lnTo>
                  <a:pt x="119251" y="424179"/>
                </a:lnTo>
                <a:lnTo>
                  <a:pt x="138125" y="424179"/>
                </a:lnTo>
                <a:lnTo>
                  <a:pt x="142789" y="422909"/>
                </a:lnTo>
                <a:lnTo>
                  <a:pt x="145738" y="421640"/>
                </a:lnTo>
                <a:lnTo>
                  <a:pt x="149707" y="420369"/>
                </a:lnTo>
                <a:lnTo>
                  <a:pt x="169739" y="420369"/>
                </a:lnTo>
                <a:lnTo>
                  <a:pt x="185103" y="402589"/>
                </a:lnTo>
                <a:lnTo>
                  <a:pt x="166490" y="402589"/>
                </a:lnTo>
                <a:lnTo>
                  <a:pt x="164666" y="401319"/>
                </a:lnTo>
                <a:close/>
              </a:path>
              <a:path w="455929" h="607060">
                <a:moveTo>
                  <a:pt x="273923" y="295910"/>
                </a:moveTo>
                <a:lnTo>
                  <a:pt x="248368" y="295910"/>
                </a:lnTo>
                <a:lnTo>
                  <a:pt x="227808" y="322580"/>
                </a:lnTo>
                <a:lnTo>
                  <a:pt x="187050" y="375919"/>
                </a:lnTo>
                <a:lnTo>
                  <a:pt x="166490" y="402589"/>
                </a:lnTo>
                <a:lnTo>
                  <a:pt x="185103" y="402589"/>
                </a:lnTo>
                <a:lnTo>
                  <a:pt x="205954" y="378459"/>
                </a:lnTo>
                <a:lnTo>
                  <a:pt x="224198" y="378459"/>
                </a:lnTo>
                <a:lnTo>
                  <a:pt x="221719" y="372110"/>
                </a:lnTo>
                <a:lnTo>
                  <a:pt x="221719" y="367030"/>
                </a:lnTo>
                <a:lnTo>
                  <a:pt x="220753" y="365760"/>
                </a:lnTo>
                <a:lnTo>
                  <a:pt x="219735" y="364489"/>
                </a:lnTo>
                <a:lnTo>
                  <a:pt x="218770" y="363219"/>
                </a:lnTo>
                <a:lnTo>
                  <a:pt x="217805" y="363219"/>
                </a:lnTo>
                <a:lnTo>
                  <a:pt x="273923" y="295910"/>
                </a:lnTo>
                <a:close/>
              </a:path>
              <a:path w="455929" h="607060">
                <a:moveTo>
                  <a:pt x="346585" y="227330"/>
                </a:moveTo>
                <a:lnTo>
                  <a:pt x="331264" y="227330"/>
                </a:lnTo>
                <a:lnTo>
                  <a:pt x="338819" y="241300"/>
                </a:lnTo>
                <a:lnTo>
                  <a:pt x="344978" y="256539"/>
                </a:lnTo>
                <a:lnTo>
                  <a:pt x="349467" y="273050"/>
                </a:lnTo>
                <a:lnTo>
                  <a:pt x="352016" y="288289"/>
                </a:lnTo>
                <a:lnTo>
                  <a:pt x="352543" y="297180"/>
                </a:lnTo>
                <a:lnTo>
                  <a:pt x="352612" y="306069"/>
                </a:lnTo>
                <a:lnTo>
                  <a:pt x="352129" y="313689"/>
                </a:lnTo>
                <a:lnTo>
                  <a:pt x="350997" y="322580"/>
                </a:lnTo>
                <a:lnTo>
                  <a:pt x="349141" y="328930"/>
                </a:lnTo>
                <a:lnTo>
                  <a:pt x="347934" y="336550"/>
                </a:lnTo>
                <a:lnTo>
                  <a:pt x="347280" y="342900"/>
                </a:lnTo>
                <a:lnTo>
                  <a:pt x="347083" y="350519"/>
                </a:lnTo>
                <a:lnTo>
                  <a:pt x="347779" y="354330"/>
                </a:lnTo>
                <a:lnTo>
                  <a:pt x="350514" y="355600"/>
                </a:lnTo>
                <a:lnTo>
                  <a:pt x="355126" y="355600"/>
                </a:lnTo>
                <a:lnTo>
                  <a:pt x="355930" y="354330"/>
                </a:lnTo>
                <a:lnTo>
                  <a:pt x="366032" y="341630"/>
                </a:lnTo>
                <a:lnTo>
                  <a:pt x="370756" y="323850"/>
                </a:lnTo>
                <a:lnTo>
                  <a:pt x="371779" y="303530"/>
                </a:lnTo>
                <a:lnTo>
                  <a:pt x="370782" y="287019"/>
                </a:lnTo>
                <a:lnTo>
                  <a:pt x="367077" y="267969"/>
                </a:lnTo>
                <a:lnTo>
                  <a:pt x="360521" y="250189"/>
                </a:lnTo>
                <a:lnTo>
                  <a:pt x="351200" y="233680"/>
                </a:lnTo>
                <a:lnTo>
                  <a:pt x="346585" y="227330"/>
                </a:lnTo>
                <a:close/>
              </a:path>
              <a:path w="455929" h="607060">
                <a:moveTo>
                  <a:pt x="258342" y="271780"/>
                </a:moveTo>
                <a:lnTo>
                  <a:pt x="245901" y="271780"/>
                </a:lnTo>
                <a:lnTo>
                  <a:pt x="231412" y="273050"/>
                </a:lnTo>
                <a:lnTo>
                  <a:pt x="190136" y="283210"/>
                </a:lnTo>
                <a:lnTo>
                  <a:pt x="150069" y="298450"/>
                </a:lnTo>
                <a:lnTo>
                  <a:pt x="118125" y="326389"/>
                </a:lnTo>
                <a:lnTo>
                  <a:pt x="116301" y="330200"/>
                </a:lnTo>
                <a:lnTo>
                  <a:pt x="119519" y="336550"/>
                </a:lnTo>
                <a:lnTo>
                  <a:pt x="126006" y="336550"/>
                </a:lnTo>
                <a:lnTo>
                  <a:pt x="144913" y="331469"/>
                </a:lnTo>
                <a:lnTo>
                  <a:pt x="181639" y="313689"/>
                </a:lnTo>
                <a:lnTo>
                  <a:pt x="200003" y="306069"/>
                </a:lnTo>
                <a:lnTo>
                  <a:pt x="211443" y="302260"/>
                </a:lnTo>
                <a:lnTo>
                  <a:pt x="235812" y="297180"/>
                </a:lnTo>
                <a:lnTo>
                  <a:pt x="248368" y="295910"/>
                </a:lnTo>
                <a:lnTo>
                  <a:pt x="273923" y="295910"/>
                </a:lnTo>
                <a:lnTo>
                  <a:pt x="291987" y="274319"/>
                </a:lnTo>
                <a:lnTo>
                  <a:pt x="264186" y="274319"/>
                </a:lnTo>
                <a:lnTo>
                  <a:pt x="258342" y="271780"/>
                </a:lnTo>
                <a:close/>
              </a:path>
              <a:path w="455929" h="607060">
                <a:moveTo>
                  <a:pt x="389106" y="152400"/>
                </a:moveTo>
                <a:lnTo>
                  <a:pt x="352981" y="152400"/>
                </a:lnTo>
                <a:lnTo>
                  <a:pt x="350997" y="154939"/>
                </a:lnTo>
                <a:lnTo>
                  <a:pt x="350032" y="158750"/>
                </a:lnTo>
                <a:lnTo>
                  <a:pt x="348047" y="161289"/>
                </a:lnTo>
                <a:lnTo>
                  <a:pt x="331117" y="185419"/>
                </a:lnTo>
                <a:lnTo>
                  <a:pt x="313268" y="209550"/>
                </a:lnTo>
                <a:lnTo>
                  <a:pt x="295046" y="232410"/>
                </a:lnTo>
                <a:lnTo>
                  <a:pt x="277000" y="256539"/>
                </a:lnTo>
                <a:lnTo>
                  <a:pt x="264186" y="274319"/>
                </a:lnTo>
                <a:lnTo>
                  <a:pt x="291987" y="274319"/>
                </a:lnTo>
                <a:lnTo>
                  <a:pt x="319415" y="241300"/>
                </a:lnTo>
                <a:lnTo>
                  <a:pt x="322417" y="236219"/>
                </a:lnTo>
                <a:lnTo>
                  <a:pt x="327350" y="232410"/>
                </a:lnTo>
                <a:lnTo>
                  <a:pt x="331264" y="227330"/>
                </a:lnTo>
                <a:lnTo>
                  <a:pt x="346585" y="227330"/>
                </a:lnTo>
                <a:lnTo>
                  <a:pt x="339200" y="217169"/>
                </a:lnTo>
                <a:lnTo>
                  <a:pt x="356390" y="198119"/>
                </a:lnTo>
                <a:lnTo>
                  <a:pt x="372485" y="176530"/>
                </a:lnTo>
                <a:lnTo>
                  <a:pt x="387474" y="154939"/>
                </a:lnTo>
                <a:lnTo>
                  <a:pt x="389106" y="152400"/>
                </a:lnTo>
                <a:close/>
              </a:path>
              <a:path w="455929" h="607060">
                <a:moveTo>
                  <a:pt x="335061" y="129539"/>
                </a:moveTo>
                <a:lnTo>
                  <a:pt x="310996" y="129539"/>
                </a:lnTo>
                <a:lnTo>
                  <a:pt x="303650" y="130810"/>
                </a:lnTo>
                <a:lnTo>
                  <a:pt x="284093" y="132080"/>
                </a:lnTo>
                <a:lnTo>
                  <a:pt x="262691" y="134619"/>
                </a:lnTo>
                <a:lnTo>
                  <a:pt x="242023" y="139700"/>
                </a:lnTo>
                <a:lnTo>
                  <a:pt x="224668" y="148589"/>
                </a:lnTo>
                <a:lnTo>
                  <a:pt x="219735" y="152400"/>
                </a:lnTo>
                <a:lnTo>
                  <a:pt x="221719" y="161289"/>
                </a:lnTo>
                <a:lnTo>
                  <a:pt x="228635" y="162560"/>
                </a:lnTo>
                <a:lnTo>
                  <a:pt x="232336" y="162560"/>
                </a:lnTo>
                <a:lnTo>
                  <a:pt x="236195" y="163830"/>
                </a:lnTo>
                <a:lnTo>
                  <a:pt x="240164" y="163830"/>
                </a:lnTo>
                <a:lnTo>
                  <a:pt x="255626" y="162560"/>
                </a:lnTo>
                <a:lnTo>
                  <a:pt x="271525" y="160019"/>
                </a:lnTo>
                <a:lnTo>
                  <a:pt x="287374" y="156210"/>
                </a:lnTo>
                <a:lnTo>
                  <a:pt x="302685" y="154939"/>
                </a:lnTo>
                <a:lnTo>
                  <a:pt x="327813" y="152400"/>
                </a:lnTo>
                <a:lnTo>
                  <a:pt x="389106" y="152400"/>
                </a:lnTo>
                <a:lnTo>
                  <a:pt x="401346" y="133350"/>
                </a:lnTo>
                <a:lnTo>
                  <a:pt x="363866" y="133350"/>
                </a:lnTo>
                <a:lnTo>
                  <a:pt x="335061" y="129539"/>
                </a:lnTo>
                <a:close/>
              </a:path>
              <a:path w="455929" h="607060">
                <a:moveTo>
                  <a:pt x="438290" y="0"/>
                </a:moveTo>
                <a:lnTo>
                  <a:pt x="427137" y="0"/>
                </a:lnTo>
                <a:lnTo>
                  <a:pt x="425046" y="1269"/>
                </a:lnTo>
                <a:lnTo>
                  <a:pt x="414163" y="12700"/>
                </a:lnTo>
                <a:lnTo>
                  <a:pt x="405421" y="25400"/>
                </a:lnTo>
                <a:lnTo>
                  <a:pt x="399092" y="40639"/>
                </a:lnTo>
                <a:lnTo>
                  <a:pt x="395447" y="55880"/>
                </a:lnTo>
                <a:lnTo>
                  <a:pt x="393463" y="58419"/>
                </a:lnTo>
                <a:lnTo>
                  <a:pt x="392445" y="62230"/>
                </a:lnTo>
                <a:lnTo>
                  <a:pt x="391480" y="64769"/>
                </a:lnTo>
                <a:lnTo>
                  <a:pt x="427945" y="64769"/>
                </a:lnTo>
                <a:lnTo>
                  <a:pt x="427804" y="58419"/>
                </a:lnTo>
                <a:lnTo>
                  <a:pt x="441829" y="12700"/>
                </a:lnTo>
                <a:lnTo>
                  <a:pt x="444080" y="6350"/>
                </a:lnTo>
                <a:lnTo>
                  <a:pt x="438290" y="0"/>
                </a:lnTo>
                <a:close/>
              </a:path>
            </a:pathLst>
          </a:custGeom>
          <a:solidFill>
            <a:srgbClr val="A0B544">
              <a:alpha val="5879"/>
            </a:srgbClr>
          </a:solidFill>
        </p:spPr>
        <p:txBody>
          <a:bodyPr wrap="square" lIns="0" tIns="0" rIns="0" bIns="0" rtlCol="0"/>
          <a:lstStyle/>
          <a:p>
            <a:endParaRPr/>
          </a:p>
        </p:txBody>
      </p:sp>
      <p:sp>
        <p:nvSpPr>
          <p:cNvPr id="3" name="object 3"/>
          <p:cNvSpPr/>
          <p:nvPr/>
        </p:nvSpPr>
        <p:spPr>
          <a:xfrm>
            <a:off x="3626997" y="0"/>
            <a:ext cx="695960" cy="362585"/>
          </a:xfrm>
          <a:custGeom>
            <a:avLst/>
            <a:gdLst/>
            <a:ahLst/>
            <a:cxnLst/>
            <a:rect l="l" t="t" r="r" b="b"/>
            <a:pathLst>
              <a:path w="695960" h="362585">
                <a:moveTo>
                  <a:pt x="35608" y="0"/>
                </a:moveTo>
                <a:lnTo>
                  <a:pt x="0" y="0"/>
                </a:lnTo>
                <a:lnTo>
                  <a:pt x="12767" y="38884"/>
                </a:lnTo>
                <a:lnTo>
                  <a:pt x="31030" y="85701"/>
                </a:lnTo>
                <a:lnTo>
                  <a:pt x="52339" y="130827"/>
                </a:lnTo>
                <a:lnTo>
                  <a:pt x="77259" y="173816"/>
                </a:lnTo>
                <a:lnTo>
                  <a:pt x="106356" y="214224"/>
                </a:lnTo>
                <a:lnTo>
                  <a:pt x="140193" y="251605"/>
                </a:lnTo>
                <a:lnTo>
                  <a:pt x="179336" y="285515"/>
                </a:lnTo>
                <a:lnTo>
                  <a:pt x="217617" y="311904"/>
                </a:lnTo>
                <a:lnTo>
                  <a:pt x="258696" y="332941"/>
                </a:lnTo>
                <a:lnTo>
                  <a:pt x="302050" y="348482"/>
                </a:lnTo>
                <a:lnTo>
                  <a:pt x="347157" y="358387"/>
                </a:lnTo>
                <a:lnTo>
                  <a:pt x="393494" y="362513"/>
                </a:lnTo>
                <a:lnTo>
                  <a:pt x="444535" y="357360"/>
                </a:lnTo>
                <a:lnTo>
                  <a:pt x="542514" y="336175"/>
                </a:lnTo>
                <a:lnTo>
                  <a:pt x="590870" y="331414"/>
                </a:lnTo>
                <a:lnTo>
                  <a:pt x="692142" y="331414"/>
                </a:lnTo>
                <a:lnTo>
                  <a:pt x="680987" y="319510"/>
                </a:lnTo>
                <a:lnTo>
                  <a:pt x="387811" y="319510"/>
                </a:lnTo>
                <a:lnTo>
                  <a:pt x="348604" y="317014"/>
                </a:lnTo>
                <a:lnTo>
                  <a:pt x="309901" y="309115"/>
                </a:lnTo>
                <a:lnTo>
                  <a:pt x="271358" y="295193"/>
                </a:lnTo>
                <a:lnTo>
                  <a:pt x="232634" y="274631"/>
                </a:lnTo>
                <a:lnTo>
                  <a:pt x="192387" y="245344"/>
                </a:lnTo>
                <a:lnTo>
                  <a:pt x="156416" y="211278"/>
                </a:lnTo>
                <a:lnTo>
                  <a:pt x="124556" y="173255"/>
                </a:lnTo>
                <a:lnTo>
                  <a:pt x="96642" y="132101"/>
                </a:lnTo>
                <a:lnTo>
                  <a:pt x="72508" y="88637"/>
                </a:lnTo>
                <a:lnTo>
                  <a:pt x="51988" y="43689"/>
                </a:lnTo>
                <a:lnTo>
                  <a:pt x="35608" y="0"/>
                </a:lnTo>
                <a:close/>
              </a:path>
              <a:path w="695960" h="362585">
                <a:moveTo>
                  <a:pt x="692142" y="331414"/>
                </a:moveTo>
                <a:lnTo>
                  <a:pt x="590870" y="331414"/>
                </a:lnTo>
                <a:lnTo>
                  <a:pt x="612042" y="332567"/>
                </a:lnTo>
                <a:lnTo>
                  <a:pt x="633370" y="336340"/>
                </a:lnTo>
                <a:lnTo>
                  <a:pt x="654909" y="343199"/>
                </a:lnTo>
                <a:lnTo>
                  <a:pt x="676715" y="353612"/>
                </a:lnTo>
                <a:lnTo>
                  <a:pt x="678591" y="354309"/>
                </a:lnTo>
                <a:lnTo>
                  <a:pt x="680360" y="354632"/>
                </a:lnTo>
                <a:lnTo>
                  <a:pt x="682077" y="354632"/>
                </a:lnTo>
                <a:lnTo>
                  <a:pt x="689019" y="352663"/>
                </a:lnTo>
                <a:lnTo>
                  <a:pt x="693860" y="347567"/>
                </a:lnTo>
                <a:lnTo>
                  <a:pt x="695665" y="340561"/>
                </a:lnTo>
                <a:lnTo>
                  <a:pt x="693498" y="332861"/>
                </a:lnTo>
                <a:lnTo>
                  <a:pt x="692142" y="331414"/>
                </a:lnTo>
                <a:close/>
              </a:path>
              <a:path w="695960" h="362585">
                <a:moveTo>
                  <a:pt x="473889" y="215433"/>
                </a:moveTo>
                <a:lnTo>
                  <a:pt x="420144" y="215433"/>
                </a:lnTo>
                <a:lnTo>
                  <a:pt x="445116" y="238362"/>
                </a:lnTo>
                <a:lnTo>
                  <a:pt x="471210" y="259717"/>
                </a:lnTo>
                <a:lnTo>
                  <a:pt x="498419" y="279413"/>
                </a:lnTo>
                <a:lnTo>
                  <a:pt x="526740" y="297365"/>
                </a:lnTo>
                <a:lnTo>
                  <a:pt x="517838" y="299349"/>
                </a:lnTo>
                <a:lnTo>
                  <a:pt x="472488" y="310054"/>
                </a:lnTo>
                <a:lnTo>
                  <a:pt x="415467" y="318389"/>
                </a:lnTo>
                <a:lnTo>
                  <a:pt x="387811" y="319510"/>
                </a:lnTo>
                <a:lnTo>
                  <a:pt x="680987" y="319510"/>
                </a:lnTo>
                <a:lnTo>
                  <a:pt x="679510" y="317933"/>
                </a:lnTo>
                <a:lnTo>
                  <a:pt x="663029" y="305971"/>
                </a:lnTo>
                <a:lnTo>
                  <a:pt x="644516" y="297347"/>
                </a:lnTo>
                <a:lnTo>
                  <a:pt x="624436" y="292432"/>
                </a:lnTo>
                <a:lnTo>
                  <a:pt x="621486" y="290449"/>
                </a:lnTo>
                <a:lnTo>
                  <a:pt x="617518" y="288465"/>
                </a:lnTo>
                <a:lnTo>
                  <a:pt x="613551" y="287500"/>
                </a:lnTo>
                <a:lnTo>
                  <a:pt x="614704" y="279563"/>
                </a:lnTo>
                <a:lnTo>
                  <a:pt x="596768" y="279563"/>
                </a:lnTo>
                <a:lnTo>
                  <a:pt x="561995" y="265146"/>
                </a:lnTo>
                <a:lnTo>
                  <a:pt x="545146" y="257794"/>
                </a:lnTo>
                <a:lnTo>
                  <a:pt x="528670" y="249965"/>
                </a:lnTo>
                <a:lnTo>
                  <a:pt x="530932" y="236185"/>
                </a:lnTo>
                <a:lnTo>
                  <a:pt x="504004" y="236185"/>
                </a:lnTo>
                <a:lnTo>
                  <a:pt x="500090" y="233182"/>
                </a:lnTo>
                <a:lnTo>
                  <a:pt x="496123" y="231251"/>
                </a:lnTo>
                <a:lnTo>
                  <a:pt x="492155" y="229268"/>
                </a:lnTo>
                <a:lnTo>
                  <a:pt x="473889" y="215433"/>
                </a:lnTo>
                <a:close/>
              </a:path>
              <a:path w="695960" h="362585">
                <a:moveTo>
                  <a:pt x="583684" y="0"/>
                </a:moveTo>
                <a:lnTo>
                  <a:pt x="549188" y="0"/>
                </a:lnTo>
                <a:lnTo>
                  <a:pt x="557990" y="15617"/>
                </a:lnTo>
                <a:lnTo>
                  <a:pt x="574087" y="58541"/>
                </a:lnTo>
                <a:lnTo>
                  <a:pt x="585276" y="113480"/>
                </a:lnTo>
                <a:lnTo>
                  <a:pt x="590252" y="168690"/>
                </a:lnTo>
                <a:lnTo>
                  <a:pt x="592816" y="224082"/>
                </a:lnTo>
                <a:lnTo>
                  <a:pt x="596768" y="279563"/>
                </a:lnTo>
                <a:lnTo>
                  <a:pt x="614704" y="279563"/>
                </a:lnTo>
                <a:lnTo>
                  <a:pt x="620397" y="240385"/>
                </a:lnTo>
                <a:lnTo>
                  <a:pt x="623012" y="192478"/>
                </a:lnTo>
                <a:lnTo>
                  <a:pt x="621194" y="144465"/>
                </a:lnTo>
                <a:lnTo>
                  <a:pt x="614742" y="97032"/>
                </a:lnTo>
                <a:lnTo>
                  <a:pt x="603456" y="50867"/>
                </a:lnTo>
                <a:lnTo>
                  <a:pt x="587136" y="6657"/>
                </a:lnTo>
                <a:lnTo>
                  <a:pt x="583684" y="0"/>
                </a:lnTo>
                <a:close/>
              </a:path>
              <a:path w="695960" h="362585">
                <a:moveTo>
                  <a:pt x="250383" y="219402"/>
                </a:moveTo>
                <a:lnTo>
                  <a:pt x="244484" y="220367"/>
                </a:lnTo>
                <a:lnTo>
                  <a:pt x="241481" y="226319"/>
                </a:lnTo>
                <a:lnTo>
                  <a:pt x="244484" y="231251"/>
                </a:lnTo>
                <a:lnTo>
                  <a:pt x="256219" y="242069"/>
                </a:lnTo>
                <a:lnTo>
                  <a:pt x="271729" y="248826"/>
                </a:lnTo>
                <a:lnTo>
                  <a:pt x="289341" y="252304"/>
                </a:lnTo>
                <a:lnTo>
                  <a:pt x="307380" y="253290"/>
                </a:lnTo>
                <a:lnTo>
                  <a:pt x="315691" y="253290"/>
                </a:lnTo>
                <a:lnTo>
                  <a:pt x="355055" y="248460"/>
                </a:lnTo>
                <a:lnTo>
                  <a:pt x="400424" y="230022"/>
                </a:lnTo>
                <a:lnTo>
                  <a:pt x="402240" y="228678"/>
                </a:lnTo>
                <a:lnTo>
                  <a:pt x="317086" y="228678"/>
                </a:lnTo>
                <a:lnTo>
                  <a:pt x="309247" y="228513"/>
                </a:lnTo>
                <a:lnTo>
                  <a:pt x="301388" y="228041"/>
                </a:lnTo>
                <a:lnTo>
                  <a:pt x="293590" y="227298"/>
                </a:lnTo>
                <a:lnTo>
                  <a:pt x="285933" y="226319"/>
                </a:lnTo>
                <a:lnTo>
                  <a:pt x="277045" y="223157"/>
                </a:lnTo>
                <a:lnTo>
                  <a:pt x="268157" y="221011"/>
                </a:lnTo>
                <a:lnTo>
                  <a:pt x="259270" y="219789"/>
                </a:lnTo>
                <a:lnTo>
                  <a:pt x="250383" y="219402"/>
                </a:lnTo>
                <a:close/>
              </a:path>
              <a:path w="695960" h="362585">
                <a:moveTo>
                  <a:pt x="508724" y="68085"/>
                </a:moveTo>
                <a:lnTo>
                  <a:pt x="501431" y="68085"/>
                </a:lnTo>
                <a:lnTo>
                  <a:pt x="497302" y="70713"/>
                </a:lnTo>
                <a:lnTo>
                  <a:pt x="496123" y="75271"/>
                </a:lnTo>
                <a:lnTo>
                  <a:pt x="494595" y="98846"/>
                </a:lnTo>
                <a:lnTo>
                  <a:pt x="497128" y="123154"/>
                </a:lnTo>
                <a:lnTo>
                  <a:pt x="501129" y="147462"/>
                </a:lnTo>
                <a:lnTo>
                  <a:pt x="504004" y="171037"/>
                </a:lnTo>
                <a:lnTo>
                  <a:pt x="504320" y="183000"/>
                </a:lnTo>
                <a:lnTo>
                  <a:pt x="504343" y="206553"/>
                </a:lnTo>
                <a:lnTo>
                  <a:pt x="504119" y="223157"/>
                </a:lnTo>
                <a:lnTo>
                  <a:pt x="504004" y="236185"/>
                </a:lnTo>
                <a:lnTo>
                  <a:pt x="530932" y="236185"/>
                </a:lnTo>
                <a:lnTo>
                  <a:pt x="531824" y="230749"/>
                </a:lnTo>
                <a:lnTo>
                  <a:pt x="533757" y="211613"/>
                </a:lnTo>
                <a:lnTo>
                  <a:pt x="534386" y="192478"/>
                </a:lnTo>
                <a:lnTo>
                  <a:pt x="533656" y="173986"/>
                </a:lnTo>
                <a:lnTo>
                  <a:pt x="532917" y="148389"/>
                </a:lnTo>
                <a:lnTo>
                  <a:pt x="530801" y="120942"/>
                </a:lnTo>
                <a:lnTo>
                  <a:pt x="525166" y="94601"/>
                </a:lnTo>
                <a:lnTo>
                  <a:pt x="513871" y="72322"/>
                </a:lnTo>
                <a:lnTo>
                  <a:pt x="511834" y="69427"/>
                </a:lnTo>
                <a:lnTo>
                  <a:pt x="508724" y="68085"/>
                </a:lnTo>
                <a:close/>
              </a:path>
              <a:path w="695960" h="362585">
                <a:moveTo>
                  <a:pt x="274077" y="53609"/>
                </a:moveTo>
                <a:lnTo>
                  <a:pt x="239551" y="53609"/>
                </a:lnTo>
                <a:lnTo>
                  <a:pt x="276875" y="87624"/>
                </a:lnTo>
                <a:lnTo>
                  <a:pt x="314666" y="121558"/>
                </a:lnTo>
                <a:lnTo>
                  <a:pt x="390545" y="188785"/>
                </a:lnTo>
                <a:lnTo>
                  <a:pt x="395478" y="193718"/>
                </a:lnTo>
                <a:lnTo>
                  <a:pt x="349433" y="225662"/>
                </a:lnTo>
                <a:lnTo>
                  <a:pt x="320893" y="228678"/>
                </a:lnTo>
                <a:lnTo>
                  <a:pt x="402240" y="228678"/>
                </a:lnTo>
                <a:lnTo>
                  <a:pt x="420144" y="215433"/>
                </a:lnTo>
                <a:lnTo>
                  <a:pt x="473889" y="215433"/>
                </a:lnTo>
                <a:lnTo>
                  <a:pt x="462165" y="206553"/>
                </a:lnTo>
                <a:lnTo>
                  <a:pt x="432717" y="183000"/>
                </a:lnTo>
                <a:lnTo>
                  <a:pt x="403632" y="158894"/>
                </a:lnTo>
                <a:lnTo>
                  <a:pt x="374727" y="134522"/>
                </a:lnTo>
                <a:lnTo>
                  <a:pt x="352046" y="116773"/>
                </a:lnTo>
                <a:lnTo>
                  <a:pt x="355346" y="95056"/>
                </a:lnTo>
                <a:lnTo>
                  <a:pt x="325397" y="95056"/>
                </a:lnTo>
                <a:lnTo>
                  <a:pt x="274077" y="53609"/>
                </a:lnTo>
                <a:close/>
              </a:path>
              <a:path w="695960" h="362585">
                <a:moveTo>
                  <a:pt x="336686" y="0"/>
                </a:moveTo>
                <a:lnTo>
                  <a:pt x="299692" y="0"/>
                </a:lnTo>
                <a:lnTo>
                  <a:pt x="304516" y="10122"/>
                </a:lnTo>
                <a:lnTo>
                  <a:pt x="313546" y="33823"/>
                </a:lnTo>
                <a:lnTo>
                  <a:pt x="317263" y="48139"/>
                </a:lnTo>
                <a:lnTo>
                  <a:pt x="317793" y="50867"/>
                </a:lnTo>
                <a:lnTo>
                  <a:pt x="320196" y="63696"/>
                </a:lnTo>
                <a:lnTo>
                  <a:pt x="322701" y="79374"/>
                </a:lnTo>
                <a:lnTo>
                  <a:pt x="325397" y="95056"/>
                </a:lnTo>
                <a:lnTo>
                  <a:pt x="355346" y="95056"/>
                </a:lnTo>
                <a:lnTo>
                  <a:pt x="355519" y="93924"/>
                </a:lnTo>
                <a:lnTo>
                  <a:pt x="353875" y="69427"/>
                </a:lnTo>
                <a:lnTo>
                  <a:pt x="349081" y="45150"/>
                </a:lnTo>
                <a:lnTo>
                  <a:pt x="343145" y="22992"/>
                </a:lnTo>
                <a:lnTo>
                  <a:pt x="336686" y="0"/>
                </a:lnTo>
                <a:close/>
              </a:path>
              <a:path w="695960" h="362585">
                <a:moveTo>
                  <a:pt x="153331" y="48247"/>
                </a:moveTo>
                <a:lnTo>
                  <a:pt x="145020" y="48247"/>
                </a:lnTo>
                <a:lnTo>
                  <a:pt x="138746" y="49159"/>
                </a:lnTo>
                <a:lnTo>
                  <a:pt x="132955" y="50606"/>
                </a:lnTo>
                <a:lnTo>
                  <a:pt x="127003" y="53609"/>
                </a:lnTo>
                <a:lnTo>
                  <a:pt x="126038" y="60472"/>
                </a:lnTo>
                <a:lnTo>
                  <a:pt x="130006" y="64439"/>
                </a:lnTo>
                <a:lnTo>
                  <a:pt x="135894" y="69005"/>
                </a:lnTo>
                <a:lnTo>
                  <a:pt x="143176" y="71886"/>
                </a:lnTo>
                <a:lnTo>
                  <a:pt x="151352" y="73390"/>
                </a:lnTo>
                <a:lnTo>
                  <a:pt x="159926" y="73823"/>
                </a:lnTo>
                <a:lnTo>
                  <a:pt x="166842" y="73823"/>
                </a:lnTo>
                <a:lnTo>
                  <a:pt x="205985" y="67390"/>
                </a:lnTo>
                <a:lnTo>
                  <a:pt x="213868" y="63474"/>
                </a:lnTo>
                <a:lnTo>
                  <a:pt x="220784" y="60472"/>
                </a:lnTo>
                <a:lnTo>
                  <a:pt x="228666" y="58541"/>
                </a:lnTo>
                <a:lnTo>
                  <a:pt x="232634" y="58541"/>
                </a:lnTo>
                <a:lnTo>
                  <a:pt x="235583" y="57523"/>
                </a:lnTo>
                <a:lnTo>
                  <a:pt x="238532" y="54574"/>
                </a:lnTo>
                <a:lnTo>
                  <a:pt x="239551" y="53609"/>
                </a:lnTo>
                <a:lnTo>
                  <a:pt x="274077" y="53609"/>
                </a:lnTo>
                <a:lnTo>
                  <a:pt x="268433" y="49051"/>
                </a:lnTo>
                <a:lnTo>
                  <a:pt x="162928" y="49051"/>
                </a:lnTo>
                <a:lnTo>
                  <a:pt x="160247" y="48889"/>
                </a:lnTo>
                <a:lnTo>
                  <a:pt x="157619" y="48676"/>
                </a:lnTo>
                <a:lnTo>
                  <a:pt x="155476" y="48407"/>
                </a:lnTo>
                <a:lnTo>
                  <a:pt x="153331" y="48247"/>
                </a:lnTo>
                <a:close/>
              </a:path>
              <a:path w="695960" h="362585">
                <a:moveTo>
                  <a:pt x="207699" y="0"/>
                </a:moveTo>
                <a:lnTo>
                  <a:pt x="177748" y="0"/>
                </a:lnTo>
                <a:lnTo>
                  <a:pt x="220784" y="37791"/>
                </a:lnTo>
                <a:lnTo>
                  <a:pt x="211777" y="39875"/>
                </a:lnTo>
                <a:lnTo>
                  <a:pt x="194144" y="45150"/>
                </a:lnTo>
                <a:lnTo>
                  <a:pt x="186253" y="46691"/>
                </a:lnTo>
                <a:lnTo>
                  <a:pt x="179711" y="48139"/>
                </a:lnTo>
                <a:lnTo>
                  <a:pt x="172687" y="49051"/>
                </a:lnTo>
                <a:lnTo>
                  <a:pt x="268433" y="49051"/>
                </a:lnTo>
                <a:lnTo>
                  <a:pt x="207699" y="0"/>
                </a:lnTo>
                <a:close/>
              </a:path>
            </a:pathLst>
          </a:custGeom>
          <a:solidFill>
            <a:srgbClr val="A0B544">
              <a:alpha val="5879"/>
            </a:srgbClr>
          </a:solidFill>
        </p:spPr>
        <p:txBody>
          <a:bodyPr wrap="square" lIns="0" tIns="0" rIns="0" bIns="0" rtlCol="0"/>
          <a:lstStyle/>
          <a:p>
            <a:endParaRPr/>
          </a:p>
        </p:txBody>
      </p:sp>
      <p:grpSp>
        <p:nvGrpSpPr>
          <p:cNvPr id="4" name="object 4"/>
          <p:cNvGrpSpPr/>
          <p:nvPr/>
        </p:nvGrpSpPr>
        <p:grpSpPr>
          <a:xfrm>
            <a:off x="0" y="0"/>
            <a:ext cx="9144000" cy="5143500"/>
            <a:chOff x="0" y="0"/>
            <a:chExt cx="9144000" cy="5143500"/>
          </a:xfrm>
        </p:grpSpPr>
        <p:sp>
          <p:nvSpPr>
            <p:cNvPr id="5" name="object 5"/>
            <p:cNvSpPr/>
            <p:nvPr/>
          </p:nvSpPr>
          <p:spPr>
            <a:xfrm>
              <a:off x="6783999" y="0"/>
              <a:ext cx="304800" cy="41275"/>
            </a:xfrm>
            <a:custGeom>
              <a:avLst/>
              <a:gdLst/>
              <a:ahLst/>
              <a:cxnLst/>
              <a:rect l="l" t="t" r="r" b="b"/>
              <a:pathLst>
                <a:path w="304800" h="41275">
                  <a:moveTo>
                    <a:pt x="85135" y="0"/>
                  </a:moveTo>
                  <a:lnTo>
                    <a:pt x="0" y="0"/>
                  </a:lnTo>
                  <a:lnTo>
                    <a:pt x="36120" y="17016"/>
                  </a:lnTo>
                  <a:lnTo>
                    <a:pt x="81668" y="31702"/>
                  </a:lnTo>
                  <a:lnTo>
                    <a:pt x="130120" y="39883"/>
                  </a:lnTo>
                  <a:lnTo>
                    <a:pt x="157842" y="41222"/>
                  </a:lnTo>
                  <a:lnTo>
                    <a:pt x="196354" y="38617"/>
                  </a:lnTo>
                  <a:lnTo>
                    <a:pt x="233902" y="30874"/>
                  </a:lnTo>
                  <a:lnTo>
                    <a:pt x="269921" y="18105"/>
                  </a:lnTo>
                  <a:lnTo>
                    <a:pt x="284924" y="10284"/>
                  </a:lnTo>
                  <a:lnTo>
                    <a:pt x="158325" y="10284"/>
                  </a:lnTo>
                  <a:lnTo>
                    <a:pt x="112338" y="6490"/>
                  </a:lnTo>
                  <a:lnTo>
                    <a:pt x="85135" y="0"/>
                  </a:lnTo>
                  <a:close/>
                </a:path>
                <a:path w="304800" h="41275">
                  <a:moveTo>
                    <a:pt x="304386" y="0"/>
                  </a:moveTo>
                  <a:lnTo>
                    <a:pt x="227844" y="0"/>
                  </a:lnTo>
                  <a:lnTo>
                    <a:pt x="217829" y="3819"/>
                  </a:lnTo>
                  <a:lnTo>
                    <a:pt x="161702" y="10284"/>
                  </a:lnTo>
                  <a:lnTo>
                    <a:pt x="284924" y="10284"/>
                  </a:lnTo>
                  <a:lnTo>
                    <a:pt x="303849" y="419"/>
                  </a:lnTo>
                  <a:lnTo>
                    <a:pt x="304386" y="0"/>
                  </a:lnTo>
                  <a:close/>
                </a:path>
              </a:pathLst>
            </a:custGeom>
            <a:solidFill>
              <a:srgbClr val="A0B544">
                <a:alpha val="5879"/>
              </a:srgbClr>
            </a:solidFill>
          </p:spPr>
          <p:txBody>
            <a:bodyPr wrap="square" lIns="0" tIns="0" rIns="0" bIns="0" rtlCol="0"/>
            <a:lstStyle/>
            <a:p>
              <a:endParaRPr/>
            </a:p>
          </p:txBody>
        </p:sp>
        <p:pic>
          <p:nvPicPr>
            <p:cNvPr id="6" name="object 6"/>
            <p:cNvPicPr/>
            <p:nvPr/>
          </p:nvPicPr>
          <p:blipFill>
            <a:blip r:embed="rId3" cstate="print"/>
            <a:stretch>
              <a:fillRect/>
            </a:stretch>
          </p:blipFill>
          <p:spPr>
            <a:xfrm>
              <a:off x="0" y="0"/>
              <a:ext cx="9144000" cy="5143500"/>
            </a:xfrm>
            <a:prstGeom prst="rect">
              <a:avLst/>
            </a:prstGeom>
          </p:spPr>
        </p:pic>
      </p:grpSp>
      <p:sp>
        <p:nvSpPr>
          <p:cNvPr id="7" name="object 7"/>
          <p:cNvSpPr txBox="1">
            <a:spLocks noGrp="1"/>
          </p:cNvSpPr>
          <p:nvPr>
            <p:ph type="title"/>
          </p:nvPr>
        </p:nvSpPr>
        <p:spPr>
          <a:xfrm>
            <a:off x="2895600" y="67237"/>
            <a:ext cx="3283585" cy="513080"/>
          </a:xfrm>
          <a:prstGeom prst="rect">
            <a:avLst/>
          </a:prstGeom>
        </p:spPr>
        <p:txBody>
          <a:bodyPr vert="horz" wrap="square" lIns="0" tIns="12700" rIns="0" bIns="0" rtlCol="0">
            <a:spAutoFit/>
          </a:bodyPr>
          <a:lstStyle/>
          <a:p>
            <a:pPr marL="12700">
              <a:lnSpc>
                <a:spcPct val="100000"/>
              </a:lnSpc>
              <a:spcBef>
                <a:spcPts val="100"/>
              </a:spcBef>
            </a:pPr>
            <a:r>
              <a:rPr spc="-40" dirty="0"/>
              <a:t>Table</a:t>
            </a:r>
            <a:r>
              <a:rPr spc="-65" dirty="0"/>
              <a:t> </a:t>
            </a:r>
            <a:r>
              <a:rPr dirty="0"/>
              <a:t>of</a:t>
            </a:r>
            <a:r>
              <a:rPr spc="-55" dirty="0"/>
              <a:t> </a:t>
            </a:r>
            <a:r>
              <a:rPr spc="-80" dirty="0"/>
              <a:t>contents</a:t>
            </a:r>
          </a:p>
        </p:txBody>
      </p:sp>
      <p:sp>
        <p:nvSpPr>
          <p:cNvPr id="10" name="object 10"/>
          <p:cNvSpPr txBox="1">
            <a:spLocks noGrp="1"/>
          </p:cNvSpPr>
          <p:nvPr>
            <p:ph type="body" idx="1"/>
          </p:nvPr>
        </p:nvSpPr>
        <p:spPr>
          <a:xfrm>
            <a:off x="762000" y="815830"/>
            <a:ext cx="8686800" cy="4655121"/>
          </a:xfrm>
          <a:prstGeom prst="rect">
            <a:avLst/>
          </a:prstGeom>
        </p:spPr>
        <p:txBody>
          <a:bodyPr vert="horz" wrap="square" lIns="0" tIns="12700" rIns="0" bIns="0" rtlCol="0">
            <a:spAutoFit/>
          </a:bodyPr>
          <a:lstStyle/>
          <a:p>
            <a:pPr marL="12700">
              <a:spcBef>
                <a:spcPts val="100"/>
              </a:spcBef>
            </a:pPr>
            <a:r>
              <a:rPr sz="3000" spc="-100" dirty="0">
                <a:solidFill>
                  <a:srgbClr val="048F77"/>
                </a:solidFill>
              </a:rPr>
              <a:t>01</a:t>
            </a:r>
            <a:r>
              <a:rPr lang="en-US" sz="3000" spc="-100" dirty="0">
                <a:solidFill>
                  <a:srgbClr val="048F77"/>
                </a:solidFill>
              </a:rPr>
              <a:t>   </a:t>
            </a:r>
            <a:r>
              <a:rPr lang="en" altLang="zh-CN" sz="2400" kern="1200" spc="5" dirty="0">
                <a:solidFill>
                  <a:srgbClr val="A0B544"/>
                </a:solidFill>
              </a:rPr>
              <a:t>Project background and objectives </a:t>
            </a:r>
            <a:endParaRPr sz="3000" dirty="0"/>
          </a:p>
          <a:p>
            <a:pPr marL="12700">
              <a:spcBef>
                <a:spcPts val="2925"/>
              </a:spcBef>
            </a:pPr>
            <a:r>
              <a:rPr sz="3000" spc="165" dirty="0">
                <a:solidFill>
                  <a:srgbClr val="048F77"/>
                </a:solidFill>
              </a:rPr>
              <a:t>02</a:t>
            </a:r>
            <a:r>
              <a:rPr lang="en-US" sz="3000" spc="165" dirty="0">
                <a:solidFill>
                  <a:srgbClr val="048F77"/>
                </a:solidFill>
              </a:rPr>
              <a:t>  </a:t>
            </a:r>
            <a:r>
              <a:rPr lang="en" altLang="zh-CN" sz="2400" kern="1200" spc="5" dirty="0">
                <a:solidFill>
                  <a:srgbClr val="A0B544"/>
                </a:solidFill>
              </a:rPr>
              <a:t>Dataset creation</a:t>
            </a:r>
            <a:endParaRPr sz="2400" kern="1200" spc="5" dirty="0">
              <a:solidFill>
                <a:srgbClr val="A0B544"/>
              </a:solidFill>
            </a:endParaRPr>
          </a:p>
          <a:p>
            <a:pPr marL="12700">
              <a:spcBef>
                <a:spcPts val="3025"/>
              </a:spcBef>
              <a:tabLst>
                <a:tab pos="769620" algn="l"/>
              </a:tabLst>
            </a:pPr>
            <a:r>
              <a:rPr sz="3000" spc="140" dirty="0">
                <a:solidFill>
                  <a:srgbClr val="048F77"/>
                </a:solidFill>
              </a:rPr>
              <a:t>03</a:t>
            </a:r>
            <a:r>
              <a:rPr lang="en-US" sz="3000" spc="140" dirty="0">
                <a:solidFill>
                  <a:srgbClr val="048F77"/>
                </a:solidFill>
              </a:rPr>
              <a:t>  </a:t>
            </a:r>
            <a:r>
              <a:rPr lang="en" altLang="zh-CN" sz="2400" kern="1200" spc="5" dirty="0">
                <a:solidFill>
                  <a:srgbClr val="A0B544"/>
                </a:solidFill>
              </a:rPr>
              <a:t>Develop model detecting different growth stages </a:t>
            </a:r>
            <a:endParaRPr sz="2400" dirty="0"/>
          </a:p>
          <a:p>
            <a:pPr marL="12700">
              <a:spcBef>
                <a:spcPts val="2855"/>
              </a:spcBef>
            </a:pPr>
            <a:r>
              <a:rPr sz="3000" spc="150" dirty="0">
                <a:solidFill>
                  <a:srgbClr val="048F77"/>
                </a:solidFill>
              </a:rPr>
              <a:t>04</a:t>
            </a:r>
            <a:r>
              <a:rPr lang="en-US" sz="3000" spc="150" dirty="0">
                <a:solidFill>
                  <a:srgbClr val="048F77"/>
                </a:solidFill>
              </a:rPr>
              <a:t>  </a:t>
            </a:r>
            <a:r>
              <a:rPr lang="en" altLang="zh-CN" sz="2400" kern="1200" spc="5" dirty="0">
                <a:solidFill>
                  <a:srgbClr val="A0B544"/>
                </a:solidFill>
              </a:rPr>
              <a:t>Develop model detecting abnormal leaves </a:t>
            </a:r>
          </a:p>
          <a:p>
            <a:pPr marL="12700">
              <a:spcBef>
                <a:spcPts val="2855"/>
              </a:spcBef>
            </a:pPr>
            <a:r>
              <a:rPr lang="en" altLang="zh-CN" sz="3000" spc="140" dirty="0">
                <a:solidFill>
                  <a:srgbClr val="048F77"/>
                </a:solidFill>
              </a:rPr>
              <a:t>05</a:t>
            </a:r>
            <a:r>
              <a:rPr lang="en" altLang="zh-CN" sz="2400" kern="1200" spc="5" dirty="0">
                <a:solidFill>
                  <a:srgbClr val="A0B544"/>
                </a:solidFill>
              </a:rPr>
              <a:t>   Method comparison and Summary</a:t>
            </a:r>
          </a:p>
          <a:p>
            <a:pPr marL="12700">
              <a:lnSpc>
                <a:spcPct val="100000"/>
              </a:lnSpc>
              <a:spcBef>
                <a:spcPts val="2855"/>
              </a:spcBef>
            </a:pPr>
            <a:endParaRPr sz="30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66092" y="2060530"/>
            <a:ext cx="6415708" cy="1120820"/>
          </a:xfrm>
          <a:prstGeom prst="rect">
            <a:avLst/>
          </a:prstGeom>
        </p:spPr>
        <p:txBody>
          <a:bodyPr vert="horz" wrap="square" lIns="0" tIns="12700" rIns="0" bIns="0" rtlCol="0">
            <a:spAutoFit/>
          </a:bodyPr>
          <a:lstStyle/>
          <a:p>
            <a:pPr marL="12700" algn="ctr">
              <a:lnSpc>
                <a:spcPct val="100000"/>
              </a:lnSpc>
              <a:spcBef>
                <a:spcPts val="100"/>
              </a:spcBef>
            </a:pPr>
            <a:r>
              <a:rPr lang="en" altLang="zh-CN" sz="3600" kern="1200" spc="5" dirty="0">
                <a:ea typeface="+mn-ea"/>
              </a:rPr>
              <a:t>Develop model detecting abnormal leaves </a:t>
            </a:r>
            <a:endParaRPr sz="3600" kern="1200" spc="5" dirty="0">
              <a:ea typeface="+mn-ea"/>
            </a:endParaRPr>
          </a:p>
        </p:txBody>
      </p:sp>
      <p:sp>
        <p:nvSpPr>
          <p:cNvPr id="3" name="object 3"/>
          <p:cNvSpPr txBox="1"/>
          <p:nvPr/>
        </p:nvSpPr>
        <p:spPr>
          <a:xfrm>
            <a:off x="6824128" y="1903476"/>
            <a:ext cx="1257935" cy="1244600"/>
          </a:xfrm>
          <a:prstGeom prst="rect">
            <a:avLst/>
          </a:prstGeom>
        </p:spPr>
        <p:txBody>
          <a:bodyPr vert="horz" wrap="square" lIns="0" tIns="12700" rIns="0" bIns="0" rtlCol="0">
            <a:spAutoFit/>
          </a:bodyPr>
          <a:lstStyle/>
          <a:p>
            <a:pPr marL="12700">
              <a:lnSpc>
                <a:spcPct val="100000"/>
              </a:lnSpc>
              <a:spcBef>
                <a:spcPts val="100"/>
              </a:spcBef>
            </a:pPr>
            <a:r>
              <a:rPr sz="8000" b="1" spc="395" dirty="0">
                <a:solidFill>
                  <a:srgbClr val="048F77"/>
                </a:solidFill>
                <a:latin typeface="Arial"/>
                <a:cs typeface="Arial"/>
              </a:rPr>
              <a:t>04</a:t>
            </a:r>
            <a:endParaRPr sz="8000">
              <a:latin typeface="Arial"/>
              <a:cs typeface="Arial"/>
            </a:endParaRPr>
          </a:p>
        </p:txBody>
      </p:sp>
      <p:sp>
        <p:nvSpPr>
          <p:cNvPr id="4" name="object 4"/>
          <p:cNvSpPr/>
          <p:nvPr/>
        </p:nvSpPr>
        <p:spPr>
          <a:xfrm>
            <a:off x="6409055" y="1657454"/>
            <a:ext cx="2049145" cy="1828800"/>
          </a:xfrm>
          <a:custGeom>
            <a:avLst/>
            <a:gdLst/>
            <a:ahLst/>
            <a:cxnLst/>
            <a:rect l="l" t="t" r="r" b="b"/>
            <a:pathLst>
              <a:path w="2049145" h="1828800">
                <a:moveTo>
                  <a:pt x="878305" y="1816100"/>
                </a:moveTo>
                <a:lnTo>
                  <a:pt x="724844" y="1816100"/>
                </a:lnTo>
                <a:lnTo>
                  <a:pt x="770748" y="1828800"/>
                </a:lnTo>
                <a:lnTo>
                  <a:pt x="847637" y="1828800"/>
                </a:lnTo>
                <a:lnTo>
                  <a:pt x="878305" y="1816100"/>
                </a:lnTo>
                <a:close/>
              </a:path>
              <a:path w="2049145" h="1828800">
                <a:moveTo>
                  <a:pt x="1279188" y="25400"/>
                </a:moveTo>
                <a:lnTo>
                  <a:pt x="771491" y="25400"/>
                </a:lnTo>
                <a:lnTo>
                  <a:pt x="674669" y="50800"/>
                </a:lnTo>
                <a:lnTo>
                  <a:pt x="627406" y="76200"/>
                </a:lnTo>
                <a:lnTo>
                  <a:pt x="581057" y="88900"/>
                </a:lnTo>
                <a:lnTo>
                  <a:pt x="535732" y="114300"/>
                </a:lnTo>
                <a:lnTo>
                  <a:pt x="491543" y="127000"/>
                </a:lnTo>
                <a:lnTo>
                  <a:pt x="448603" y="152400"/>
                </a:lnTo>
                <a:lnTo>
                  <a:pt x="408602" y="177800"/>
                </a:lnTo>
                <a:lnTo>
                  <a:pt x="370131" y="215900"/>
                </a:lnTo>
                <a:lnTo>
                  <a:pt x="333241" y="241300"/>
                </a:lnTo>
                <a:lnTo>
                  <a:pt x="297986" y="279400"/>
                </a:lnTo>
                <a:lnTo>
                  <a:pt x="264421" y="304800"/>
                </a:lnTo>
                <a:lnTo>
                  <a:pt x="232597" y="342900"/>
                </a:lnTo>
                <a:lnTo>
                  <a:pt x="202570" y="381000"/>
                </a:lnTo>
                <a:lnTo>
                  <a:pt x="174393" y="419100"/>
                </a:lnTo>
                <a:lnTo>
                  <a:pt x="148118" y="457200"/>
                </a:lnTo>
                <a:lnTo>
                  <a:pt x="123800" y="495300"/>
                </a:lnTo>
                <a:lnTo>
                  <a:pt x="101492" y="533400"/>
                </a:lnTo>
                <a:lnTo>
                  <a:pt x="81247" y="584200"/>
                </a:lnTo>
                <a:lnTo>
                  <a:pt x="63120" y="622300"/>
                </a:lnTo>
                <a:lnTo>
                  <a:pt x="47163" y="673100"/>
                </a:lnTo>
                <a:lnTo>
                  <a:pt x="33430" y="711200"/>
                </a:lnTo>
                <a:lnTo>
                  <a:pt x="21974" y="762000"/>
                </a:lnTo>
                <a:lnTo>
                  <a:pt x="12850" y="800100"/>
                </a:lnTo>
                <a:lnTo>
                  <a:pt x="6111" y="850900"/>
                </a:lnTo>
                <a:lnTo>
                  <a:pt x="1809" y="901700"/>
                </a:lnTo>
                <a:lnTo>
                  <a:pt x="0" y="952500"/>
                </a:lnTo>
                <a:lnTo>
                  <a:pt x="735" y="990600"/>
                </a:lnTo>
                <a:lnTo>
                  <a:pt x="4069" y="1041400"/>
                </a:lnTo>
                <a:lnTo>
                  <a:pt x="10055" y="1092200"/>
                </a:lnTo>
                <a:lnTo>
                  <a:pt x="18747" y="1143000"/>
                </a:lnTo>
                <a:lnTo>
                  <a:pt x="30199" y="1193800"/>
                </a:lnTo>
                <a:lnTo>
                  <a:pt x="44512" y="1244600"/>
                </a:lnTo>
                <a:lnTo>
                  <a:pt x="61345" y="1282700"/>
                </a:lnTo>
                <a:lnTo>
                  <a:pt x="80596" y="1333500"/>
                </a:lnTo>
                <a:lnTo>
                  <a:pt x="102163" y="1371600"/>
                </a:lnTo>
                <a:lnTo>
                  <a:pt x="125945" y="1422400"/>
                </a:lnTo>
                <a:lnTo>
                  <a:pt x="151840" y="1460500"/>
                </a:lnTo>
                <a:lnTo>
                  <a:pt x="179747" y="1498600"/>
                </a:lnTo>
                <a:lnTo>
                  <a:pt x="209564" y="1536700"/>
                </a:lnTo>
                <a:lnTo>
                  <a:pt x="241190" y="1562100"/>
                </a:lnTo>
                <a:lnTo>
                  <a:pt x="274523" y="1600200"/>
                </a:lnTo>
                <a:lnTo>
                  <a:pt x="309462" y="1638300"/>
                </a:lnTo>
                <a:lnTo>
                  <a:pt x="345905" y="1663700"/>
                </a:lnTo>
                <a:lnTo>
                  <a:pt x="383751" y="1689100"/>
                </a:lnTo>
                <a:lnTo>
                  <a:pt x="422898" y="1714500"/>
                </a:lnTo>
                <a:lnTo>
                  <a:pt x="463246" y="1739900"/>
                </a:lnTo>
                <a:lnTo>
                  <a:pt x="504692" y="1752600"/>
                </a:lnTo>
                <a:lnTo>
                  <a:pt x="547134" y="1778000"/>
                </a:lnTo>
                <a:lnTo>
                  <a:pt x="679428" y="1816100"/>
                </a:lnTo>
                <a:lnTo>
                  <a:pt x="943933" y="1816100"/>
                </a:lnTo>
                <a:lnTo>
                  <a:pt x="949933" y="1828800"/>
                </a:lnTo>
                <a:lnTo>
                  <a:pt x="1240561" y="1828800"/>
                </a:lnTo>
                <a:lnTo>
                  <a:pt x="1334808" y="1803400"/>
                </a:lnTo>
                <a:lnTo>
                  <a:pt x="1381117" y="1803400"/>
                </a:lnTo>
                <a:lnTo>
                  <a:pt x="1471613" y="1778000"/>
                </a:lnTo>
                <a:lnTo>
                  <a:pt x="1493608" y="1765300"/>
                </a:lnTo>
                <a:lnTo>
                  <a:pt x="781238" y="1765300"/>
                </a:lnTo>
                <a:lnTo>
                  <a:pt x="736620" y="1752600"/>
                </a:lnTo>
                <a:lnTo>
                  <a:pt x="692615" y="1752600"/>
                </a:lnTo>
                <a:lnTo>
                  <a:pt x="565187" y="1714500"/>
                </a:lnTo>
                <a:lnTo>
                  <a:pt x="524542" y="1701800"/>
                </a:lnTo>
                <a:lnTo>
                  <a:pt x="484965" y="1676400"/>
                </a:lnTo>
                <a:lnTo>
                  <a:pt x="446545" y="1651000"/>
                </a:lnTo>
                <a:lnTo>
                  <a:pt x="409374" y="1638300"/>
                </a:lnTo>
                <a:lnTo>
                  <a:pt x="373543" y="1612900"/>
                </a:lnTo>
                <a:lnTo>
                  <a:pt x="339141" y="1587500"/>
                </a:lnTo>
                <a:lnTo>
                  <a:pt x="306261" y="1549400"/>
                </a:lnTo>
                <a:lnTo>
                  <a:pt x="274992" y="1524000"/>
                </a:lnTo>
                <a:lnTo>
                  <a:pt x="245426" y="1485900"/>
                </a:lnTo>
                <a:lnTo>
                  <a:pt x="217653" y="1447800"/>
                </a:lnTo>
                <a:lnTo>
                  <a:pt x="191764" y="1422400"/>
                </a:lnTo>
                <a:lnTo>
                  <a:pt x="167851" y="1384300"/>
                </a:lnTo>
                <a:lnTo>
                  <a:pt x="146002" y="1333500"/>
                </a:lnTo>
                <a:lnTo>
                  <a:pt x="126311" y="1295400"/>
                </a:lnTo>
                <a:lnTo>
                  <a:pt x="108866" y="1257300"/>
                </a:lnTo>
                <a:lnTo>
                  <a:pt x="93760" y="1206500"/>
                </a:lnTo>
                <a:lnTo>
                  <a:pt x="81083" y="1155700"/>
                </a:lnTo>
                <a:lnTo>
                  <a:pt x="70925" y="1117600"/>
                </a:lnTo>
                <a:lnTo>
                  <a:pt x="63377" y="1066800"/>
                </a:lnTo>
                <a:lnTo>
                  <a:pt x="58531" y="1016000"/>
                </a:lnTo>
                <a:lnTo>
                  <a:pt x="56465" y="965200"/>
                </a:lnTo>
                <a:lnTo>
                  <a:pt x="57196" y="914400"/>
                </a:lnTo>
                <a:lnTo>
                  <a:pt x="60638" y="863600"/>
                </a:lnTo>
                <a:lnTo>
                  <a:pt x="66704" y="812800"/>
                </a:lnTo>
                <a:lnTo>
                  <a:pt x="75308" y="774700"/>
                </a:lnTo>
                <a:lnTo>
                  <a:pt x="86362" y="723900"/>
                </a:lnTo>
                <a:lnTo>
                  <a:pt x="99781" y="685800"/>
                </a:lnTo>
                <a:lnTo>
                  <a:pt x="115476" y="635000"/>
                </a:lnTo>
                <a:lnTo>
                  <a:pt x="133363" y="596900"/>
                </a:lnTo>
                <a:lnTo>
                  <a:pt x="153353" y="558800"/>
                </a:lnTo>
                <a:lnTo>
                  <a:pt x="175361" y="520700"/>
                </a:lnTo>
                <a:lnTo>
                  <a:pt x="199299" y="482600"/>
                </a:lnTo>
                <a:lnTo>
                  <a:pt x="225081" y="444500"/>
                </a:lnTo>
                <a:lnTo>
                  <a:pt x="252620" y="419100"/>
                </a:lnTo>
                <a:lnTo>
                  <a:pt x="281830" y="381000"/>
                </a:lnTo>
                <a:lnTo>
                  <a:pt x="312623" y="355600"/>
                </a:lnTo>
                <a:lnTo>
                  <a:pt x="344913" y="317500"/>
                </a:lnTo>
                <a:lnTo>
                  <a:pt x="378614" y="292100"/>
                </a:lnTo>
                <a:lnTo>
                  <a:pt x="413638" y="266700"/>
                </a:lnTo>
                <a:lnTo>
                  <a:pt x="449899" y="241300"/>
                </a:lnTo>
                <a:lnTo>
                  <a:pt x="487310" y="215900"/>
                </a:lnTo>
                <a:lnTo>
                  <a:pt x="525784" y="190500"/>
                </a:lnTo>
                <a:lnTo>
                  <a:pt x="565236" y="177800"/>
                </a:lnTo>
                <a:lnTo>
                  <a:pt x="605577" y="152400"/>
                </a:lnTo>
                <a:lnTo>
                  <a:pt x="861461" y="76200"/>
                </a:lnTo>
                <a:lnTo>
                  <a:pt x="905605" y="76200"/>
                </a:lnTo>
                <a:lnTo>
                  <a:pt x="949945" y="63500"/>
                </a:lnTo>
                <a:lnTo>
                  <a:pt x="1378936" y="63500"/>
                </a:lnTo>
                <a:lnTo>
                  <a:pt x="1329414" y="38100"/>
                </a:lnTo>
                <a:lnTo>
                  <a:pt x="1279188" y="25400"/>
                </a:lnTo>
                <a:close/>
              </a:path>
              <a:path w="2049145" h="1828800">
                <a:moveTo>
                  <a:pt x="1378936" y="63500"/>
                </a:moveTo>
                <a:lnTo>
                  <a:pt x="1052367" y="63500"/>
                </a:lnTo>
                <a:lnTo>
                  <a:pt x="1096537" y="76200"/>
                </a:lnTo>
                <a:lnTo>
                  <a:pt x="1184619" y="76200"/>
                </a:lnTo>
                <a:lnTo>
                  <a:pt x="1440325" y="152400"/>
                </a:lnTo>
                <a:lnTo>
                  <a:pt x="1480749" y="177800"/>
                </a:lnTo>
                <a:lnTo>
                  <a:pt x="1520306" y="190500"/>
                </a:lnTo>
                <a:lnTo>
                  <a:pt x="1558905" y="215900"/>
                </a:lnTo>
                <a:lnTo>
                  <a:pt x="1596457" y="241300"/>
                </a:lnTo>
                <a:lnTo>
                  <a:pt x="1632871" y="266700"/>
                </a:lnTo>
                <a:lnTo>
                  <a:pt x="1668057" y="292100"/>
                </a:lnTo>
                <a:lnTo>
                  <a:pt x="1701925" y="317500"/>
                </a:lnTo>
                <a:lnTo>
                  <a:pt x="1734383" y="342900"/>
                </a:lnTo>
                <a:lnTo>
                  <a:pt x="1765343" y="381000"/>
                </a:lnTo>
                <a:lnTo>
                  <a:pt x="1794714" y="406400"/>
                </a:lnTo>
                <a:lnTo>
                  <a:pt x="1822406" y="444500"/>
                </a:lnTo>
                <a:lnTo>
                  <a:pt x="1848328" y="482600"/>
                </a:lnTo>
                <a:lnTo>
                  <a:pt x="1872391" y="520700"/>
                </a:lnTo>
                <a:lnTo>
                  <a:pt x="1894503" y="558800"/>
                </a:lnTo>
                <a:lnTo>
                  <a:pt x="1914575" y="596900"/>
                </a:lnTo>
                <a:lnTo>
                  <a:pt x="1932517" y="635000"/>
                </a:lnTo>
                <a:lnTo>
                  <a:pt x="1948238" y="685800"/>
                </a:lnTo>
                <a:lnTo>
                  <a:pt x="1961649" y="723900"/>
                </a:lnTo>
                <a:lnTo>
                  <a:pt x="1972658" y="774700"/>
                </a:lnTo>
                <a:lnTo>
                  <a:pt x="1981176" y="812800"/>
                </a:lnTo>
                <a:lnTo>
                  <a:pt x="1987112" y="863600"/>
                </a:lnTo>
                <a:lnTo>
                  <a:pt x="1990377" y="914400"/>
                </a:lnTo>
                <a:lnTo>
                  <a:pt x="1990879" y="965200"/>
                </a:lnTo>
                <a:lnTo>
                  <a:pt x="1988073" y="1016000"/>
                </a:lnTo>
                <a:lnTo>
                  <a:pt x="1982160" y="1066800"/>
                </a:lnTo>
                <a:lnTo>
                  <a:pt x="1973214" y="1117600"/>
                </a:lnTo>
                <a:lnTo>
                  <a:pt x="1961305" y="1168400"/>
                </a:lnTo>
                <a:lnTo>
                  <a:pt x="1946505" y="1219200"/>
                </a:lnTo>
                <a:lnTo>
                  <a:pt x="1928886" y="1270000"/>
                </a:lnTo>
                <a:lnTo>
                  <a:pt x="1908520" y="1308100"/>
                </a:lnTo>
                <a:lnTo>
                  <a:pt x="1885478" y="1358900"/>
                </a:lnTo>
                <a:lnTo>
                  <a:pt x="1859831" y="1397000"/>
                </a:lnTo>
                <a:lnTo>
                  <a:pt x="1831652" y="1435100"/>
                </a:lnTo>
                <a:lnTo>
                  <a:pt x="1801013" y="1473200"/>
                </a:lnTo>
                <a:lnTo>
                  <a:pt x="1767984" y="1511300"/>
                </a:lnTo>
                <a:lnTo>
                  <a:pt x="1732637" y="1549400"/>
                </a:lnTo>
                <a:lnTo>
                  <a:pt x="1695045" y="1587500"/>
                </a:lnTo>
                <a:lnTo>
                  <a:pt x="1655278" y="1612900"/>
                </a:lnTo>
                <a:lnTo>
                  <a:pt x="1611381" y="1638300"/>
                </a:lnTo>
                <a:lnTo>
                  <a:pt x="1566153" y="1663700"/>
                </a:lnTo>
                <a:lnTo>
                  <a:pt x="1519732" y="1689100"/>
                </a:lnTo>
                <a:lnTo>
                  <a:pt x="1472257" y="1714500"/>
                </a:lnTo>
                <a:lnTo>
                  <a:pt x="1324883" y="1752600"/>
                </a:lnTo>
                <a:lnTo>
                  <a:pt x="1274569" y="1752600"/>
                </a:lnTo>
                <a:lnTo>
                  <a:pt x="1223891" y="1765300"/>
                </a:lnTo>
                <a:lnTo>
                  <a:pt x="1493608" y="1765300"/>
                </a:lnTo>
                <a:lnTo>
                  <a:pt x="1515603" y="1752600"/>
                </a:lnTo>
                <a:lnTo>
                  <a:pt x="1558623" y="1739900"/>
                </a:lnTo>
                <a:lnTo>
                  <a:pt x="1600575" y="1714500"/>
                </a:lnTo>
                <a:lnTo>
                  <a:pt x="1641359" y="1701800"/>
                </a:lnTo>
                <a:lnTo>
                  <a:pt x="1680876" y="1676400"/>
                </a:lnTo>
                <a:lnTo>
                  <a:pt x="1719030" y="1651000"/>
                </a:lnTo>
                <a:lnTo>
                  <a:pt x="1755720" y="1612900"/>
                </a:lnTo>
                <a:lnTo>
                  <a:pt x="1790848" y="1587500"/>
                </a:lnTo>
                <a:lnTo>
                  <a:pt x="1824316" y="1549400"/>
                </a:lnTo>
                <a:lnTo>
                  <a:pt x="1856024" y="1511300"/>
                </a:lnTo>
                <a:lnTo>
                  <a:pt x="1885875" y="1473200"/>
                </a:lnTo>
                <a:lnTo>
                  <a:pt x="1913770" y="1435100"/>
                </a:lnTo>
                <a:lnTo>
                  <a:pt x="1939610" y="1384300"/>
                </a:lnTo>
                <a:lnTo>
                  <a:pt x="1963296" y="1346200"/>
                </a:lnTo>
                <a:lnTo>
                  <a:pt x="1984730" y="1295400"/>
                </a:lnTo>
                <a:lnTo>
                  <a:pt x="2001805" y="1244600"/>
                </a:lnTo>
                <a:lnTo>
                  <a:pt x="2016184" y="1206500"/>
                </a:lnTo>
                <a:lnTo>
                  <a:pt x="2027909" y="1155700"/>
                </a:lnTo>
                <a:lnTo>
                  <a:pt x="2037018" y="1104900"/>
                </a:lnTo>
                <a:lnTo>
                  <a:pt x="2043553" y="1066800"/>
                </a:lnTo>
                <a:lnTo>
                  <a:pt x="2047554" y="1016000"/>
                </a:lnTo>
                <a:lnTo>
                  <a:pt x="2049061" y="965200"/>
                </a:lnTo>
                <a:lnTo>
                  <a:pt x="2048115" y="914400"/>
                </a:lnTo>
                <a:lnTo>
                  <a:pt x="2044755" y="876300"/>
                </a:lnTo>
                <a:lnTo>
                  <a:pt x="2039022" y="825500"/>
                </a:lnTo>
                <a:lnTo>
                  <a:pt x="2030957" y="774700"/>
                </a:lnTo>
                <a:lnTo>
                  <a:pt x="2020599" y="736600"/>
                </a:lnTo>
                <a:lnTo>
                  <a:pt x="2007989" y="685800"/>
                </a:lnTo>
                <a:lnTo>
                  <a:pt x="1993168" y="635000"/>
                </a:lnTo>
                <a:lnTo>
                  <a:pt x="1976175" y="596900"/>
                </a:lnTo>
                <a:lnTo>
                  <a:pt x="1957051" y="558800"/>
                </a:lnTo>
                <a:lnTo>
                  <a:pt x="1935836" y="508000"/>
                </a:lnTo>
                <a:lnTo>
                  <a:pt x="1912571" y="469900"/>
                </a:lnTo>
                <a:lnTo>
                  <a:pt x="1887296" y="431800"/>
                </a:lnTo>
                <a:lnTo>
                  <a:pt x="1860051" y="393700"/>
                </a:lnTo>
                <a:lnTo>
                  <a:pt x="1830877" y="355600"/>
                </a:lnTo>
                <a:lnTo>
                  <a:pt x="1799813" y="317500"/>
                </a:lnTo>
                <a:lnTo>
                  <a:pt x="1766901" y="292100"/>
                </a:lnTo>
                <a:lnTo>
                  <a:pt x="1732180" y="254000"/>
                </a:lnTo>
                <a:lnTo>
                  <a:pt x="1695691" y="228600"/>
                </a:lnTo>
                <a:lnTo>
                  <a:pt x="1654492" y="190500"/>
                </a:lnTo>
                <a:lnTo>
                  <a:pt x="1611741" y="165100"/>
                </a:lnTo>
                <a:lnTo>
                  <a:pt x="1567558" y="139700"/>
                </a:lnTo>
                <a:lnTo>
                  <a:pt x="1522065" y="114300"/>
                </a:lnTo>
                <a:lnTo>
                  <a:pt x="1475383" y="88900"/>
                </a:lnTo>
                <a:lnTo>
                  <a:pt x="1378936" y="63500"/>
                </a:lnTo>
                <a:close/>
              </a:path>
              <a:path w="2049145" h="1828800">
                <a:moveTo>
                  <a:pt x="1177108" y="12700"/>
                </a:moveTo>
                <a:lnTo>
                  <a:pt x="870632" y="12700"/>
                </a:lnTo>
                <a:lnTo>
                  <a:pt x="820827" y="25400"/>
                </a:lnTo>
                <a:lnTo>
                  <a:pt x="1228379" y="25400"/>
                </a:lnTo>
                <a:lnTo>
                  <a:pt x="1177108" y="12700"/>
                </a:lnTo>
                <a:close/>
              </a:path>
              <a:path w="2049145" h="1828800">
                <a:moveTo>
                  <a:pt x="1073668" y="0"/>
                </a:moveTo>
                <a:lnTo>
                  <a:pt x="971200" y="0"/>
                </a:lnTo>
                <a:lnTo>
                  <a:pt x="920793" y="12700"/>
                </a:lnTo>
                <a:lnTo>
                  <a:pt x="1125498" y="12700"/>
                </a:lnTo>
                <a:lnTo>
                  <a:pt x="1073668" y="0"/>
                </a:lnTo>
                <a:close/>
              </a:path>
            </a:pathLst>
          </a:custGeom>
          <a:solidFill>
            <a:srgbClr val="343434"/>
          </a:solidFill>
        </p:spPr>
        <p:txBody>
          <a:bodyPr wrap="square" lIns="0" tIns="0" rIns="0" bIns="0" rtlCol="0"/>
          <a:lstStyle/>
          <a:p>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8450173" y="1234601"/>
            <a:ext cx="455930" cy="607060"/>
          </a:xfrm>
          <a:custGeom>
            <a:avLst/>
            <a:gdLst/>
            <a:ahLst/>
            <a:cxnLst/>
            <a:rect l="l" t="t" r="r" b="b"/>
            <a:pathLst>
              <a:path w="455929" h="607060">
                <a:moveTo>
                  <a:pt x="427945" y="542289"/>
                </a:moveTo>
                <a:lnTo>
                  <a:pt x="391480" y="542289"/>
                </a:lnTo>
                <a:lnTo>
                  <a:pt x="392445" y="544830"/>
                </a:lnTo>
                <a:lnTo>
                  <a:pt x="393463" y="548639"/>
                </a:lnTo>
                <a:lnTo>
                  <a:pt x="395447" y="551180"/>
                </a:lnTo>
                <a:lnTo>
                  <a:pt x="399092" y="566420"/>
                </a:lnTo>
                <a:lnTo>
                  <a:pt x="405420" y="581660"/>
                </a:lnTo>
                <a:lnTo>
                  <a:pt x="414162" y="594360"/>
                </a:lnTo>
                <a:lnTo>
                  <a:pt x="425046" y="605789"/>
                </a:lnTo>
                <a:lnTo>
                  <a:pt x="427137" y="607060"/>
                </a:lnTo>
                <a:lnTo>
                  <a:pt x="438290" y="607060"/>
                </a:lnTo>
                <a:lnTo>
                  <a:pt x="444080" y="600710"/>
                </a:lnTo>
                <a:lnTo>
                  <a:pt x="441829" y="594360"/>
                </a:lnTo>
                <a:lnTo>
                  <a:pt x="427804" y="548639"/>
                </a:lnTo>
                <a:lnTo>
                  <a:pt x="427945" y="542289"/>
                </a:lnTo>
                <a:close/>
              </a:path>
              <a:path w="455929" h="607060">
                <a:moveTo>
                  <a:pt x="15228" y="0"/>
                </a:moveTo>
                <a:lnTo>
                  <a:pt x="4772" y="0"/>
                </a:lnTo>
                <a:lnTo>
                  <a:pt x="0" y="3810"/>
                </a:lnTo>
                <a:lnTo>
                  <a:pt x="643" y="10160"/>
                </a:lnTo>
                <a:lnTo>
                  <a:pt x="4630" y="36830"/>
                </a:lnTo>
                <a:lnTo>
                  <a:pt x="9531" y="63500"/>
                </a:lnTo>
                <a:lnTo>
                  <a:pt x="13688" y="90170"/>
                </a:lnTo>
                <a:lnTo>
                  <a:pt x="15443" y="118110"/>
                </a:lnTo>
                <a:lnTo>
                  <a:pt x="14982" y="143510"/>
                </a:lnTo>
                <a:lnTo>
                  <a:pt x="13005" y="191770"/>
                </a:lnTo>
                <a:lnTo>
                  <a:pt x="12905" y="195580"/>
                </a:lnTo>
                <a:lnTo>
                  <a:pt x="12687" y="207010"/>
                </a:lnTo>
                <a:lnTo>
                  <a:pt x="12581" y="218439"/>
                </a:lnTo>
                <a:lnTo>
                  <a:pt x="16198" y="270510"/>
                </a:lnTo>
                <a:lnTo>
                  <a:pt x="25080" y="321310"/>
                </a:lnTo>
                <a:lnTo>
                  <a:pt x="40256" y="370839"/>
                </a:lnTo>
                <a:lnTo>
                  <a:pt x="62842" y="417830"/>
                </a:lnTo>
                <a:lnTo>
                  <a:pt x="94394" y="459739"/>
                </a:lnTo>
                <a:lnTo>
                  <a:pt x="132737" y="492760"/>
                </a:lnTo>
                <a:lnTo>
                  <a:pt x="176483" y="516889"/>
                </a:lnTo>
                <a:lnTo>
                  <a:pt x="224247" y="534670"/>
                </a:lnTo>
                <a:lnTo>
                  <a:pt x="274640" y="544830"/>
                </a:lnTo>
                <a:lnTo>
                  <a:pt x="326278" y="547370"/>
                </a:lnTo>
                <a:lnTo>
                  <a:pt x="342709" y="547370"/>
                </a:lnTo>
                <a:lnTo>
                  <a:pt x="375350" y="544830"/>
                </a:lnTo>
                <a:lnTo>
                  <a:pt x="391480" y="542289"/>
                </a:lnTo>
                <a:lnTo>
                  <a:pt x="427945" y="542289"/>
                </a:lnTo>
                <a:lnTo>
                  <a:pt x="428253" y="528320"/>
                </a:lnTo>
                <a:lnTo>
                  <a:pt x="385582" y="528320"/>
                </a:lnTo>
                <a:lnTo>
                  <a:pt x="342482" y="523239"/>
                </a:lnTo>
                <a:lnTo>
                  <a:pt x="299206" y="520700"/>
                </a:lnTo>
                <a:lnTo>
                  <a:pt x="255940" y="515620"/>
                </a:lnTo>
                <a:lnTo>
                  <a:pt x="212871" y="505460"/>
                </a:lnTo>
                <a:lnTo>
                  <a:pt x="164479" y="482600"/>
                </a:lnTo>
                <a:lnTo>
                  <a:pt x="122561" y="450850"/>
                </a:lnTo>
                <a:lnTo>
                  <a:pt x="88788" y="410210"/>
                </a:lnTo>
                <a:lnTo>
                  <a:pt x="64827" y="361950"/>
                </a:lnTo>
                <a:lnTo>
                  <a:pt x="49858" y="311150"/>
                </a:lnTo>
                <a:lnTo>
                  <a:pt x="42118" y="257810"/>
                </a:lnTo>
                <a:lnTo>
                  <a:pt x="39628" y="207010"/>
                </a:lnTo>
                <a:lnTo>
                  <a:pt x="39750" y="189230"/>
                </a:lnTo>
                <a:lnTo>
                  <a:pt x="40161" y="152400"/>
                </a:lnTo>
                <a:lnTo>
                  <a:pt x="41832" y="124460"/>
                </a:lnTo>
                <a:lnTo>
                  <a:pt x="42594" y="92710"/>
                </a:lnTo>
                <a:lnTo>
                  <a:pt x="40410" y="60960"/>
                </a:lnTo>
                <a:lnTo>
                  <a:pt x="33244" y="31750"/>
                </a:lnTo>
                <a:lnTo>
                  <a:pt x="105940" y="31750"/>
                </a:lnTo>
                <a:lnTo>
                  <a:pt x="68570" y="21589"/>
                </a:lnTo>
                <a:lnTo>
                  <a:pt x="22359" y="10160"/>
                </a:lnTo>
                <a:lnTo>
                  <a:pt x="20375" y="7620"/>
                </a:lnTo>
                <a:lnTo>
                  <a:pt x="18445" y="5080"/>
                </a:lnTo>
                <a:lnTo>
                  <a:pt x="17426" y="2539"/>
                </a:lnTo>
                <a:lnTo>
                  <a:pt x="15228" y="0"/>
                </a:lnTo>
                <a:close/>
              </a:path>
              <a:path w="455929" h="607060">
                <a:moveTo>
                  <a:pt x="105940" y="31750"/>
                </a:moveTo>
                <a:lnTo>
                  <a:pt x="33244" y="31750"/>
                </a:lnTo>
                <a:lnTo>
                  <a:pt x="77854" y="49530"/>
                </a:lnTo>
                <a:lnTo>
                  <a:pt x="169648" y="80010"/>
                </a:lnTo>
                <a:lnTo>
                  <a:pt x="214801" y="97789"/>
                </a:lnTo>
                <a:lnTo>
                  <a:pt x="256193" y="119380"/>
                </a:lnTo>
                <a:lnTo>
                  <a:pt x="295547" y="143510"/>
                </a:lnTo>
                <a:lnTo>
                  <a:pt x="331775" y="172720"/>
                </a:lnTo>
                <a:lnTo>
                  <a:pt x="363793" y="207010"/>
                </a:lnTo>
                <a:lnTo>
                  <a:pt x="390514" y="243839"/>
                </a:lnTo>
                <a:lnTo>
                  <a:pt x="413223" y="295910"/>
                </a:lnTo>
                <a:lnTo>
                  <a:pt x="422063" y="347980"/>
                </a:lnTo>
                <a:lnTo>
                  <a:pt x="419070" y="400050"/>
                </a:lnTo>
                <a:lnTo>
                  <a:pt x="406279" y="455930"/>
                </a:lnTo>
                <a:lnTo>
                  <a:pt x="402311" y="467360"/>
                </a:lnTo>
                <a:lnTo>
                  <a:pt x="401346" y="474980"/>
                </a:lnTo>
                <a:lnTo>
                  <a:pt x="363865" y="474980"/>
                </a:lnTo>
                <a:lnTo>
                  <a:pt x="370018" y="487680"/>
                </a:lnTo>
                <a:lnTo>
                  <a:pt x="375447" y="501650"/>
                </a:lnTo>
                <a:lnTo>
                  <a:pt x="385582" y="528320"/>
                </a:lnTo>
                <a:lnTo>
                  <a:pt x="428253" y="528320"/>
                </a:lnTo>
                <a:lnTo>
                  <a:pt x="428759" y="505460"/>
                </a:lnTo>
                <a:lnTo>
                  <a:pt x="438104" y="462280"/>
                </a:lnTo>
                <a:lnTo>
                  <a:pt x="449250" y="417830"/>
                </a:lnTo>
                <a:lnTo>
                  <a:pt x="455609" y="372110"/>
                </a:lnTo>
                <a:lnTo>
                  <a:pt x="452545" y="327660"/>
                </a:lnTo>
                <a:lnTo>
                  <a:pt x="442070" y="283210"/>
                </a:lnTo>
                <a:lnTo>
                  <a:pt x="424558" y="241300"/>
                </a:lnTo>
                <a:lnTo>
                  <a:pt x="400381" y="203200"/>
                </a:lnTo>
                <a:lnTo>
                  <a:pt x="368802" y="165100"/>
                </a:lnTo>
                <a:lnTo>
                  <a:pt x="333064" y="133350"/>
                </a:lnTo>
                <a:lnTo>
                  <a:pt x="293831" y="106680"/>
                </a:lnTo>
                <a:lnTo>
                  <a:pt x="251771" y="83820"/>
                </a:lnTo>
                <a:lnTo>
                  <a:pt x="207549" y="64770"/>
                </a:lnTo>
                <a:lnTo>
                  <a:pt x="115282" y="34289"/>
                </a:lnTo>
                <a:lnTo>
                  <a:pt x="105940" y="31750"/>
                </a:lnTo>
                <a:close/>
              </a:path>
              <a:path w="455929" h="607060">
                <a:moveTo>
                  <a:pt x="240164" y="443230"/>
                </a:moveTo>
                <a:lnTo>
                  <a:pt x="236195" y="443230"/>
                </a:lnTo>
                <a:lnTo>
                  <a:pt x="232336" y="444500"/>
                </a:lnTo>
                <a:lnTo>
                  <a:pt x="228635" y="444500"/>
                </a:lnTo>
                <a:lnTo>
                  <a:pt x="221719" y="445770"/>
                </a:lnTo>
                <a:lnTo>
                  <a:pt x="219735" y="454660"/>
                </a:lnTo>
                <a:lnTo>
                  <a:pt x="224668" y="458470"/>
                </a:lnTo>
                <a:lnTo>
                  <a:pt x="242023" y="467360"/>
                </a:lnTo>
                <a:lnTo>
                  <a:pt x="262691" y="472439"/>
                </a:lnTo>
                <a:lnTo>
                  <a:pt x="284093" y="474980"/>
                </a:lnTo>
                <a:lnTo>
                  <a:pt x="303650" y="476250"/>
                </a:lnTo>
                <a:lnTo>
                  <a:pt x="310996" y="477520"/>
                </a:lnTo>
                <a:lnTo>
                  <a:pt x="335061" y="477520"/>
                </a:lnTo>
                <a:lnTo>
                  <a:pt x="344696" y="476250"/>
                </a:lnTo>
                <a:lnTo>
                  <a:pt x="354290" y="476250"/>
                </a:lnTo>
                <a:lnTo>
                  <a:pt x="363865" y="474980"/>
                </a:lnTo>
                <a:lnTo>
                  <a:pt x="401346" y="474980"/>
                </a:lnTo>
                <a:lnTo>
                  <a:pt x="389015" y="454660"/>
                </a:lnTo>
                <a:lnTo>
                  <a:pt x="327813" y="454660"/>
                </a:lnTo>
                <a:lnTo>
                  <a:pt x="302685" y="452120"/>
                </a:lnTo>
                <a:lnTo>
                  <a:pt x="287374" y="450850"/>
                </a:lnTo>
                <a:lnTo>
                  <a:pt x="271525" y="447039"/>
                </a:lnTo>
                <a:lnTo>
                  <a:pt x="255625" y="444500"/>
                </a:lnTo>
                <a:lnTo>
                  <a:pt x="240164" y="443230"/>
                </a:lnTo>
                <a:close/>
              </a:path>
              <a:path w="455929" h="607060">
                <a:moveTo>
                  <a:pt x="291987" y="332739"/>
                </a:moveTo>
                <a:lnTo>
                  <a:pt x="264185" y="332739"/>
                </a:lnTo>
                <a:lnTo>
                  <a:pt x="277000" y="350520"/>
                </a:lnTo>
                <a:lnTo>
                  <a:pt x="295046" y="374650"/>
                </a:lnTo>
                <a:lnTo>
                  <a:pt x="313268" y="397510"/>
                </a:lnTo>
                <a:lnTo>
                  <a:pt x="331117" y="421639"/>
                </a:lnTo>
                <a:lnTo>
                  <a:pt x="348047" y="445770"/>
                </a:lnTo>
                <a:lnTo>
                  <a:pt x="350032" y="448310"/>
                </a:lnTo>
                <a:lnTo>
                  <a:pt x="350997" y="452120"/>
                </a:lnTo>
                <a:lnTo>
                  <a:pt x="352981" y="454660"/>
                </a:lnTo>
                <a:lnTo>
                  <a:pt x="389015" y="454660"/>
                </a:lnTo>
                <a:lnTo>
                  <a:pt x="387474" y="452120"/>
                </a:lnTo>
                <a:lnTo>
                  <a:pt x="372485" y="430530"/>
                </a:lnTo>
                <a:lnTo>
                  <a:pt x="356390" y="408939"/>
                </a:lnTo>
                <a:lnTo>
                  <a:pt x="339200" y="389889"/>
                </a:lnTo>
                <a:lnTo>
                  <a:pt x="346585" y="379730"/>
                </a:lnTo>
                <a:lnTo>
                  <a:pt x="331264" y="379730"/>
                </a:lnTo>
                <a:lnTo>
                  <a:pt x="327350" y="374650"/>
                </a:lnTo>
                <a:lnTo>
                  <a:pt x="322417" y="370839"/>
                </a:lnTo>
                <a:lnTo>
                  <a:pt x="319415" y="365760"/>
                </a:lnTo>
                <a:lnTo>
                  <a:pt x="291987" y="332739"/>
                </a:lnTo>
                <a:close/>
              </a:path>
              <a:path w="455929" h="607060">
                <a:moveTo>
                  <a:pt x="355125" y="251460"/>
                </a:moveTo>
                <a:lnTo>
                  <a:pt x="350514" y="251460"/>
                </a:lnTo>
                <a:lnTo>
                  <a:pt x="347779" y="254000"/>
                </a:lnTo>
                <a:lnTo>
                  <a:pt x="347082" y="256539"/>
                </a:lnTo>
                <a:lnTo>
                  <a:pt x="347279" y="264160"/>
                </a:lnTo>
                <a:lnTo>
                  <a:pt x="347933" y="270510"/>
                </a:lnTo>
                <a:lnTo>
                  <a:pt x="349141" y="278130"/>
                </a:lnTo>
                <a:lnTo>
                  <a:pt x="350997" y="284480"/>
                </a:lnTo>
                <a:lnTo>
                  <a:pt x="352129" y="293370"/>
                </a:lnTo>
                <a:lnTo>
                  <a:pt x="352612" y="300989"/>
                </a:lnTo>
                <a:lnTo>
                  <a:pt x="352592" y="303530"/>
                </a:lnTo>
                <a:lnTo>
                  <a:pt x="352467" y="311150"/>
                </a:lnTo>
                <a:lnTo>
                  <a:pt x="344978" y="350520"/>
                </a:lnTo>
                <a:lnTo>
                  <a:pt x="331264" y="379730"/>
                </a:lnTo>
                <a:lnTo>
                  <a:pt x="346585" y="379730"/>
                </a:lnTo>
                <a:lnTo>
                  <a:pt x="367077" y="339089"/>
                </a:lnTo>
                <a:lnTo>
                  <a:pt x="371703" y="304800"/>
                </a:lnTo>
                <a:lnTo>
                  <a:pt x="371651" y="300989"/>
                </a:lnTo>
                <a:lnTo>
                  <a:pt x="370756" y="283210"/>
                </a:lnTo>
                <a:lnTo>
                  <a:pt x="366032" y="265430"/>
                </a:lnTo>
                <a:lnTo>
                  <a:pt x="355930" y="252730"/>
                </a:lnTo>
                <a:lnTo>
                  <a:pt x="355125" y="251460"/>
                </a:lnTo>
                <a:close/>
              </a:path>
              <a:path w="455929" h="607060">
                <a:moveTo>
                  <a:pt x="126006" y="270510"/>
                </a:moveTo>
                <a:lnTo>
                  <a:pt x="119519" y="270510"/>
                </a:lnTo>
                <a:lnTo>
                  <a:pt x="116301" y="276860"/>
                </a:lnTo>
                <a:lnTo>
                  <a:pt x="150069" y="308610"/>
                </a:lnTo>
                <a:lnTo>
                  <a:pt x="190136" y="323850"/>
                </a:lnTo>
                <a:lnTo>
                  <a:pt x="231412" y="334010"/>
                </a:lnTo>
                <a:lnTo>
                  <a:pt x="245901" y="335280"/>
                </a:lnTo>
                <a:lnTo>
                  <a:pt x="258340" y="335280"/>
                </a:lnTo>
                <a:lnTo>
                  <a:pt x="264185" y="332739"/>
                </a:lnTo>
                <a:lnTo>
                  <a:pt x="291987" y="332739"/>
                </a:lnTo>
                <a:lnTo>
                  <a:pt x="273923" y="311150"/>
                </a:lnTo>
                <a:lnTo>
                  <a:pt x="248367" y="311150"/>
                </a:lnTo>
                <a:lnTo>
                  <a:pt x="235811" y="309880"/>
                </a:lnTo>
                <a:lnTo>
                  <a:pt x="211443" y="304800"/>
                </a:lnTo>
                <a:lnTo>
                  <a:pt x="200003" y="302260"/>
                </a:lnTo>
                <a:lnTo>
                  <a:pt x="144913" y="275589"/>
                </a:lnTo>
                <a:lnTo>
                  <a:pt x="126006" y="270510"/>
                </a:lnTo>
                <a:close/>
              </a:path>
              <a:path w="455929" h="607060">
                <a:moveTo>
                  <a:pt x="185103" y="204470"/>
                </a:moveTo>
                <a:lnTo>
                  <a:pt x="166490" y="204470"/>
                </a:lnTo>
                <a:lnTo>
                  <a:pt x="187050" y="231139"/>
                </a:lnTo>
                <a:lnTo>
                  <a:pt x="227807" y="284480"/>
                </a:lnTo>
                <a:lnTo>
                  <a:pt x="248367" y="311150"/>
                </a:lnTo>
                <a:lnTo>
                  <a:pt x="273923" y="311150"/>
                </a:lnTo>
                <a:lnTo>
                  <a:pt x="217804" y="243839"/>
                </a:lnTo>
                <a:lnTo>
                  <a:pt x="218770" y="243839"/>
                </a:lnTo>
                <a:lnTo>
                  <a:pt x="219735" y="242570"/>
                </a:lnTo>
                <a:lnTo>
                  <a:pt x="220753" y="241300"/>
                </a:lnTo>
                <a:lnTo>
                  <a:pt x="221719" y="240030"/>
                </a:lnTo>
                <a:lnTo>
                  <a:pt x="221719" y="234950"/>
                </a:lnTo>
                <a:lnTo>
                  <a:pt x="224198" y="228600"/>
                </a:lnTo>
                <a:lnTo>
                  <a:pt x="205954" y="228600"/>
                </a:lnTo>
                <a:lnTo>
                  <a:pt x="185103" y="204470"/>
                </a:lnTo>
                <a:close/>
              </a:path>
              <a:path w="455929" h="607060">
                <a:moveTo>
                  <a:pt x="227455" y="157480"/>
                </a:moveTo>
                <a:lnTo>
                  <a:pt x="221611" y="157480"/>
                </a:lnTo>
                <a:lnTo>
                  <a:pt x="218984" y="158750"/>
                </a:lnTo>
                <a:lnTo>
                  <a:pt x="217804" y="160020"/>
                </a:lnTo>
                <a:lnTo>
                  <a:pt x="215821" y="166370"/>
                </a:lnTo>
                <a:lnTo>
                  <a:pt x="214801" y="173989"/>
                </a:lnTo>
                <a:lnTo>
                  <a:pt x="215821" y="180339"/>
                </a:lnTo>
                <a:lnTo>
                  <a:pt x="215821" y="187960"/>
                </a:lnTo>
                <a:lnTo>
                  <a:pt x="214801" y="195580"/>
                </a:lnTo>
                <a:lnTo>
                  <a:pt x="213836" y="203200"/>
                </a:lnTo>
                <a:lnTo>
                  <a:pt x="211903" y="209550"/>
                </a:lnTo>
                <a:lnTo>
                  <a:pt x="209513" y="215900"/>
                </a:lnTo>
                <a:lnTo>
                  <a:pt x="207314" y="222250"/>
                </a:lnTo>
                <a:lnTo>
                  <a:pt x="205954" y="228600"/>
                </a:lnTo>
                <a:lnTo>
                  <a:pt x="224198" y="228600"/>
                </a:lnTo>
                <a:lnTo>
                  <a:pt x="225686" y="224789"/>
                </a:lnTo>
                <a:lnTo>
                  <a:pt x="228635" y="218439"/>
                </a:lnTo>
                <a:lnTo>
                  <a:pt x="232604" y="204470"/>
                </a:lnTo>
                <a:lnTo>
                  <a:pt x="233569" y="198120"/>
                </a:lnTo>
                <a:lnTo>
                  <a:pt x="234887" y="187960"/>
                </a:lnTo>
                <a:lnTo>
                  <a:pt x="235184" y="177800"/>
                </a:lnTo>
                <a:lnTo>
                  <a:pt x="233440" y="167639"/>
                </a:lnTo>
                <a:lnTo>
                  <a:pt x="228635" y="158750"/>
                </a:lnTo>
                <a:lnTo>
                  <a:pt x="227455" y="157480"/>
                </a:lnTo>
                <a:close/>
              </a:path>
              <a:path w="455929" h="607060">
                <a:moveTo>
                  <a:pt x="138125" y="182880"/>
                </a:moveTo>
                <a:lnTo>
                  <a:pt x="119250" y="182880"/>
                </a:lnTo>
                <a:lnTo>
                  <a:pt x="111798" y="184150"/>
                </a:lnTo>
                <a:lnTo>
                  <a:pt x="107240" y="189230"/>
                </a:lnTo>
                <a:lnTo>
                  <a:pt x="106274" y="191770"/>
                </a:lnTo>
                <a:lnTo>
                  <a:pt x="106274" y="195580"/>
                </a:lnTo>
                <a:lnTo>
                  <a:pt x="109223" y="196850"/>
                </a:lnTo>
                <a:lnTo>
                  <a:pt x="116096" y="200660"/>
                </a:lnTo>
                <a:lnTo>
                  <a:pt x="124271" y="201930"/>
                </a:lnTo>
                <a:lnTo>
                  <a:pt x="140806" y="201930"/>
                </a:lnTo>
                <a:lnTo>
                  <a:pt x="148419" y="203200"/>
                </a:lnTo>
                <a:lnTo>
                  <a:pt x="154908" y="205739"/>
                </a:lnTo>
                <a:lnTo>
                  <a:pt x="164666" y="205739"/>
                </a:lnTo>
                <a:lnTo>
                  <a:pt x="166490" y="204470"/>
                </a:lnTo>
                <a:lnTo>
                  <a:pt x="185103" y="204470"/>
                </a:lnTo>
                <a:lnTo>
                  <a:pt x="169739" y="186689"/>
                </a:lnTo>
                <a:lnTo>
                  <a:pt x="149707" y="186689"/>
                </a:lnTo>
                <a:lnTo>
                  <a:pt x="145738" y="185420"/>
                </a:lnTo>
                <a:lnTo>
                  <a:pt x="142789" y="184150"/>
                </a:lnTo>
                <a:lnTo>
                  <a:pt x="138125" y="182880"/>
                </a:lnTo>
                <a:close/>
              </a:path>
              <a:path w="455929" h="607060">
                <a:moveTo>
                  <a:pt x="124076" y="132080"/>
                </a:moveTo>
                <a:lnTo>
                  <a:pt x="118607" y="132080"/>
                </a:lnTo>
                <a:lnTo>
                  <a:pt x="115229" y="137160"/>
                </a:lnTo>
                <a:lnTo>
                  <a:pt x="118125" y="140970"/>
                </a:lnTo>
                <a:lnTo>
                  <a:pt x="127411" y="152400"/>
                </a:lnTo>
                <a:lnTo>
                  <a:pt x="136235" y="163830"/>
                </a:lnTo>
                <a:lnTo>
                  <a:pt x="144878" y="175260"/>
                </a:lnTo>
                <a:lnTo>
                  <a:pt x="153621" y="186689"/>
                </a:lnTo>
                <a:lnTo>
                  <a:pt x="169739" y="186689"/>
                </a:lnTo>
                <a:lnTo>
                  <a:pt x="156570" y="171450"/>
                </a:lnTo>
                <a:lnTo>
                  <a:pt x="157589" y="171450"/>
                </a:lnTo>
                <a:lnTo>
                  <a:pt x="162831" y="165100"/>
                </a:lnTo>
                <a:lnTo>
                  <a:pt x="151637" y="165100"/>
                </a:lnTo>
                <a:lnTo>
                  <a:pt x="125632" y="133350"/>
                </a:lnTo>
                <a:lnTo>
                  <a:pt x="124076" y="132080"/>
                </a:lnTo>
                <a:close/>
              </a:path>
              <a:path w="455929" h="607060">
                <a:moveTo>
                  <a:pt x="165472" y="127000"/>
                </a:moveTo>
                <a:lnTo>
                  <a:pt x="160270" y="127000"/>
                </a:lnTo>
                <a:lnTo>
                  <a:pt x="159572" y="129539"/>
                </a:lnTo>
                <a:lnTo>
                  <a:pt x="158554" y="134620"/>
                </a:lnTo>
                <a:lnTo>
                  <a:pt x="157589" y="139700"/>
                </a:lnTo>
                <a:lnTo>
                  <a:pt x="158554" y="146050"/>
                </a:lnTo>
                <a:lnTo>
                  <a:pt x="157589" y="152400"/>
                </a:lnTo>
                <a:lnTo>
                  <a:pt x="154640" y="158750"/>
                </a:lnTo>
                <a:lnTo>
                  <a:pt x="151637" y="165100"/>
                </a:lnTo>
                <a:lnTo>
                  <a:pt x="162831" y="165100"/>
                </a:lnTo>
                <a:lnTo>
                  <a:pt x="164928" y="162560"/>
                </a:lnTo>
                <a:lnTo>
                  <a:pt x="170417" y="149860"/>
                </a:lnTo>
                <a:lnTo>
                  <a:pt x="171463" y="137160"/>
                </a:lnTo>
                <a:lnTo>
                  <a:pt x="165472" y="127000"/>
                </a:lnTo>
                <a:close/>
              </a:path>
            </a:pathLst>
          </a:custGeom>
          <a:solidFill>
            <a:srgbClr val="A0B544">
              <a:alpha val="5879"/>
            </a:srgbClr>
          </a:solidFill>
        </p:spPr>
        <p:txBody>
          <a:bodyPr wrap="square" lIns="0" tIns="0" rIns="0" bIns="0" rtlCol="0"/>
          <a:lstStyle/>
          <a:p>
            <a:endParaRPr/>
          </a:p>
        </p:txBody>
      </p:sp>
      <p:sp>
        <p:nvSpPr>
          <p:cNvPr id="3" name="object 3"/>
          <p:cNvSpPr/>
          <p:nvPr/>
        </p:nvSpPr>
        <p:spPr>
          <a:xfrm>
            <a:off x="3441107" y="4621529"/>
            <a:ext cx="737870" cy="521970"/>
          </a:xfrm>
          <a:custGeom>
            <a:avLst/>
            <a:gdLst/>
            <a:ahLst/>
            <a:cxnLst/>
            <a:rect l="l" t="t" r="r" b="b"/>
            <a:pathLst>
              <a:path w="737870" h="521970">
                <a:moveTo>
                  <a:pt x="435383" y="0"/>
                </a:moveTo>
                <a:lnTo>
                  <a:pt x="389046" y="5080"/>
                </a:lnTo>
                <a:lnTo>
                  <a:pt x="343939" y="13970"/>
                </a:lnTo>
                <a:lnTo>
                  <a:pt x="300584" y="30480"/>
                </a:lnTo>
                <a:lnTo>
                  <a:pt x="259506" y="50800"/>
                </a:lnTo>
                <a:lnTo>
                  <a:pt x="221224" y="77470"/>
                </a:lnTo>
                <a:lnTo>
                  <a:pt x="182081" y="111760"/>
                </a:lnTo>
                <a:lnTo>
                  <a:pt x="148243" y="148590"/>
                </a:lnTo>
                <a:lnTo>
                  <a:pt x="119147" y="189230"/>
                </a:lnTo>
                <a:lnTo>
                  <a:pt x="94227" y="232410"/>
                </a:lnTo>
                <a:lnTo>
                  <a:pt x="72918" y="276860"/>
                </a:lnTo>
                <a:lnTo>
                  <a:pt x="54655" y="323850"/>
                </a:lnTo>
                <a:lnTo>
                  <a:pt x="38873" y="372110"/>
                </a:lnTo>
                <a:lnTo>
                  <a:pt x="25009" y="420370"/>
                </a:lnTo>
                <a:lnTo>
                  <a:pt x="12496" y="469900"/>
                </a:lnTo>
                <a:lnTo>
                  <a:pt x="0" y="521970"/>
                </a:lnTo>
                <a:lnTo>
                  <a:pt x="27953" y="521970"/>
                </a:lnTo>
                <a:lnTo>
                  <a:pt x="33644" y="506730"/>
                </a:lnTo>
                <a:lnTo>
                  <a:pt x="48140" y="459740"/>
                </a:lnTo>
                <a:lnTo>
                  <a:pt x="61974" y="411480"/>
                </a:lnTo>
                <a:lnTo>
                  <a:pt x="76702" y="364490"/>
                </a:lnTo>
                <a:lnTo>
                  <a:pt x="93877" y="318770"/>
                </a:lnTo>
                <a:lnTo>
                  <a:pt x="114396" y="274320"/>
                </a:lnTo>
                <a:lnTo>
                  <a:pt x="138530" y="231140"/>
                </a:lnTo>
                <a:lnTo>
                  <a:pt x="166445" y="189230"/>
                </a:lnTo>
                <a:lnTo>
                  <a:pt x="198304" y="151130"/>
                </a:lnTo>
                <a:lnTo>
                  <a:pt x="234275" y="118110"/>
                </a:lnTo>
                <a:lnTo>
                  <a:pt x="274522" y="88900"/>
                </a:lnTo>
                <a:lnTo>
                  <a:pt x="313246" y="67310"/>
                </a:lnTo>
                <a:lnTo>
                  <a:pt x="351789" y="53340"/>
                </a:lnTo>
                <a:lnTo>
                  <a:pt x="390492" y="45720"/>
                </a:lnTo>
                <a:lnTo>
                  <a:pt x="429698" y="43180"/>
                </a:lnTo>
                <a:lnTo>
                  <a:pt x="722670" y="43180"/>
                </a:lnTo>
                <a:lnTo>
                  <a:pt x="734114" y="31750"/>
                </a:lnTo>
                <a:lnTo>
                  <a:pt x="632757" y="31750"/>
                </a:lnTo>
                <a:lnTo>
                  <a:pt x="584401" y="26670"/>
                </a:lnTo>
                <a:lnTo>
                  <a:pt x="535859" y="16510"/>
                </a:lnTo>
                <a:lnTo>
                  <a:pt x="486423" y="5080"/>
                </a:lnTo>
                <a:lnTo>
                  <a:pt x="435383" y="0"/>
                </a:lnTo>
                <a:close/>
              </a:path>
              <a:path w="737870" h="521970">
                <a:moveTo>
                  <a:pt x="656700" y="83820"/>
                </a:moveTo>
                <a:lnTo>
                  <a:pt x="638655" y="83820"/>
                </a:lnTo>
                <a:lnTo>
                  <a:pt x="634704" y="138430"/>
                </a:lnTo>
                <a:lnTo>
                  <a:pt x="632141" y="194310"/>
                </a:lnTo>
                <a:lnTo>
                  <a:pt x="627164" y="248920"/>
                </a:lnTo>
                <a:lnTo>
                  <a:pt x="615974" y="304800"/>
                </a:lnTo>
                <a:lnTo>
                  <a:pt x="599878" y="346710"/>
                </a:lnTo>
                <a:lnTo>
                  <a:pt x="577605" y="387350"/>
                </a:lnTo>
                <a:lnTo>
                  <a:pt x="549734" y="422910"/>
                </a:lnTo>
                <a:lnTo>
                  <a:pt x="516845" y="453390"/>
                </a:lnTo>
                <a:lnTo>
                  <a:pt x="479518" y="478790"/>
                </a:lnTo>
                <a:lnTo>
                  <a:pt x="438332" y="499110"/>
                </a:lnTo>
                <a:lnTo>
                  <a:pt x="438332" y="500380"/>
                </a:lnTo>
                <a:lnTo>
                  <a:pt x="390902" y="516890"/>
                </a:lnTo>
                <a:lnTo>
                  <a:pt x="366404" y="521970"/>
                </a:lnTo>
                <a:lnTo>
                  <a:pt x="468493" y="521970"/>
                </a:lnTo>
                <a:lnTo>
                  <a:pt x="509378" y="500380"/>
                </a:lnTo>
                <a:lnTo>
                  <a:pt x="547846" y="469900"/>
                </a:lnTo>
                <a:lnTo>
                  <a:pt x="580476" y="435610"/>
                </a:lnTo>
                <a:lnTo>
                  <a:pt x="607468" y="397510"/>
                </a:lnTo>
                <a:lnTo>
                  <a:pt x="629024" y="356870"/>
                </a:lnTo>
                <a:lnTo>
                  <a:pt x="645345" y="312420"/>
                </a:lnTo>
                <a:lnTo>
                  <a:pt x="656630" y="265430"/>
                </a:lnTo>
                <a:lnTo>
                  <a:pt x="663082" y="218440"/>
                </a:lnTo>
                <a:lnTo>
                  <a:pt x="664756" y="173990"/>
                </a:lnTo>
                <a:lnTo>
                  <a:pt x="664829" y="168910"/>
                </a:lnTo>
                <a:lnTo>
                  <a:pt x="662285" y="123190"/>
                </a:lnTo>
                <a:lnTo>
                  <a:pt x="656700" y="83820"/>
                </a:lnTo>
                <a:close/>
              </a:path>
              <a:path w="737870" h="521970">
                <a:moveTo>
                  <a:pt x="234144" y="393700"/>
                </a:moveTo>
                <a:lnTo>
                  <a:pt x="211359" y="393700"/>
                </a:lnTo>
                <a:lnTo>
                  <a:pt x="210339" y="398780"/>
                </a:lnTo>
                <a:lnTo>
                  <a:pt x="209375" y="402590"/>
                </a:lnTo>
                <a:lnTo>
                  <a:pt x="209375" y="407670"/>
                </a:lnTo>
                <a:lnTo>
                  <a:pt x="207545" y="419100"/>
                </a:lnTo>
                <a:lnTo>
                  <a:pt x="207283" y="431800"/>
                </a:lnTo>
                <a:lnTo>
                  <a:pt x="209796" y="443230"/>
                </a:lnTo>
                <a:lnTo>
                  <a:pt x="216291" y="452120"/>
                </a:lnTo>
                <a:lnTo>
                  <a:pt x="217310" y="453390"/>
                </a:lnTo>
                <a:lnTo>
                  <a:pt x="222351" y="453390"/>
                </a:lnTo>
                <a:lnTo>
                  <a:pt x="224870" y="452120"/>
                </a:lnTo>
                <a:lnTo>
                  <a:pt x="226158" y="450850"/>
                </a:lnTo>
                <a:lnTo>
                  <a:pt x="230111" y="440690"/>
                </a:lnTo>
                <a:lnTo>
                  <a:pt x="231198" y="430530"/>
                </a:lnTo>
                <a:lnTo>
                  <a:pt x="231109" y="425450"/>
                </a:lnTo>
                <a:lnTo>
                  <a:pt x="231091" y="408940"/>
                </a:lnTo>
                <a:lnTo>
                  <a:pt x="232517" y="401320"/>
                </a:lnTo>
                <a:lnTo>
                  <a:pt x="234144" y="393700"/>
                </a:lnTo>
                <a:close/>
              </a:path>
              <a:path w="737870" h="521970">
                <a:moveTo>
                  <a:pt x="152001" y="370840"/>
                </a:moveTo>
                <a:lnTo>
                  <a:pt x="145030" y="370840"/>
                </a:lnTo>
                <a:lnTo>
                  <a:pt x="138650" y="373380"/>
                </a:lnTo>
                <a:lnTo>
                  <a:pt x="134360" y="379730"/>
                </a:lnTo>
                <a:lnTo>
                  <a:pt x="132376" y="382270"/>
                </a:lnTo>
                <a:lnTo>
                  <a:pt x="133395" y="386080"/>
                </a:lnTo>
                <a:lnTo>
                  <a:pt x="136344" y="387350"/>
                </a:lnTo>
                <a:lnTo>
                  <a:pt x="141223" y="388620"/>
                </a:lnTo>
                <a:lnTo>
                  <a:pt x="158061" y="388620"/>
                </a:lnTo>
                <a:lnTo>
                  <a:pt x="170775" y="391160"/>
                </a:lnTo>
                <a:lnTo>
                  <a:pt x="182725" y="396240"/>
                </a:lnTo>
                <a:lnTo>
                  <a:pt x="145245" y="429260"/>
                </a:lnTo>
                <a:lnTo>
                  <a:pt x="139615" y="434340"/>
                </a:lnTo>
                <a:lnTo>
                  <a:pt x="144387" y="441960"/>
                </a:lnTo>
                <a:lnTo>
                  <a:pt x="152805" y="441960"/>
                </a:lnTo>
                <a:lnTo>
                  <a:pt x="154092" y="440690"/>
                </a:lnTo>
                <a:lnTo>
                  <a:pt x="211359" y="393700"/>
                </a:lnTo>
                <a:lnTo>
                  <a:pt x="234144" y="393700"/>
                </a:lnTo>
                <a:lnTo>
                  <a:pt x="234415" y="392430"/>
                </a:lnTo>
                <a:lnTo>
                  <a:pt x="234693" y="389890"/>
                </a:lnTo>
                <a:lnTo>
                  <a:pt x="189642" y="389890"/>
                </a:lnTo>
                <a:lnTo>
                  <a:pt x="189642" y="388620"/>
                </a:lnTo>
                <a:lnTo>
                  <a:pt x="182667" y="382270"/>
                </a:lnTo>
                <a:lnTo>
                  <a:pt x="173335" y="377190"/>
                </a:lnTo>
                <a:lnTo>
                  <a:pt x="162746" y="373380"/>
                </a:lnTo>
                <a:lnTo>
                  <a:pt x="152001" y="370840"/>
                </a:lnTo>
                <a:close/>
              </a:path>
              <a:path w="737870" h="521970">
                <a:moveTo>
                  <a:pt x="397214" y="267970"/>
                </a:moveTo>
                <a:lnTo>
                  <a:pt x="367285" y="267970"/>
                </a:lnTo>
                <a:lnTo>
                  <a:pt x="364589" y="283210"/>
                </a:lnTo>
                <a:lnTo>
                  <a:pt x="362084" y="299720"/>
                </a:lnTo>
                <a:lnTo>
                  <a:pt x="359217" y="314960"/>
                </a:lnTo>
                <a:lnTo>
                  <a:pt x="355435" y="328930"/>
                </a:lnTo>
                <a:lnTo>
                  <a:pt x="346404" y="353060"/>
                </a:lnTo>
                <a:lnTo>
                  <a:pt x="335066" y="377190"/>
                </a:lnTo>
                <a:lnTo>
                  <a:pt x="325025" y="400050"/>
                </a:lnTo>
                <a:lnTo>
                  <a:pt x="319885" y="425450"/>
                </a:lnTo>
                <a:lnTo>
                  <a:pt x="319135" y="430530"/>
                </a:lnTo>
                <a:lnTo>
                  <a:pt x="323961" y="434340"/>
                </a:lnTo>
                <a:lnTo>
                  <a:pt x="332754" y="434340"/>
                </a:lnTo>
                <a:lnTo>
                  <a:pt x="352708" y="416560"/>
                </a:lnTo>
                <a:lnTo>
                  <a:pt x="377837" y="365760"/>
                </a:lnTo>
                <a:lnTo>
                  <a:pt x="391001" y="317500"/>
                </a:lnTo>
                <a:lnTo>
                  <a:pt x="397407" y="269240"/>
                </a:lnTo>
                <a:lnTo>
                  <a:pt x="397214" y="267970"/>
                </a:lnTo>
                <a:close/>
              </a:path>
              <a:path w="737870" h="521970">
                <a:moveTo>
                  <a:pt x="310852" y="313690"/>
                </a:moveTo>
                <a:lnTo>
                  <a:pt x="214576" y="313690"/>
                </a:lnTo>
                <a:lnTo>
                  <a:pt x="221600" y="314960"/>
                </a:lnTo>
                <a:lnTo>
                  <a:pt x="228142" y="316230"/>
                </a:lnTo>
                <a:lnTo>
                  <a:pt x="236033" y="317500"/>
                </a:lnTo>
                <a:lnTo>
                  <a:pt x="244663" y="320040"/>
                </a:lnTo>
                <a:lnTo>
                  <a:pt x="262673" y="325120"/>
                </a:lnTo>
                <a:lnTo>
                  <a:pt x="189642" y="389890"/>
                </a:lnTo>
                <a:lnTo>
                  <a:pt x="234693" y="389890"/>
                </a:lnTo>
                <a:lnTo>
                  <a:pt x="235388" y="383540"/>
                </a:lnTo>
                <a:lnTo>
                  <a:pt x="234040" y="375920"/>
                </a:lnTo>
                <a:lnTo>
                  <a:pt x="310852" y="313690"/>
                </a:lnTo>
                <a:close/>
              </a:path>
              <a:path w="737870" h="521970">
                <a:moveTo>
                  <a:pt x="215594" y="289560"/>
                </a:moveTo>
                <a:lnTo>
                  <a:pt x="193240" y="289560"/>
                </a:lnTo>
                <a:lnTo>
                  <a:pt x="185064" y="290830"/>
                </a:lnTo>
                <a:lnTo>
                  <a:pt x="177783" y="293370"/>
                </a:lnTo>
                <a:lnTo>
                  <a:pt x="171893" y="298450"/>
                </a:lnTo>
                <a:lnTo>
                  <a:pt x="167926" y="302260"/>
                </a:lnTo>
                <a:lnTo>
                  <a:pt x="168891" y="309880"/>
                </a:lnTo>
                <a:lnTo>
                  <a:pt x="174844" y="312420"/>
                </a:lnTo>
                <a:lnTo>
                  <a:pt x="180634" y="313690"/>
                </a:lnTo>
                <a:lnTo>
                  <a:pt x="186907" y="314960"/>
                </a:lnTo>
                <a:lnTo>
                  <a:pt x="197363" y="314960"/>
                </a:lnTo>
                <a:lnTo>
                  <a:pt x="199508" y="313690"/>
                </a:lnTo>
                <a:lnTo>
                  <a:pt x="310852" y="313690"/>
                </a:lnTo>
                <a:lnTo>
                  <a:pt x="315555" y="309880"/>
                </a:lnTo>
                <a:lnTo>
                  <a:pt x="281440" y="309880"/>
                </a:lnTo>
                <a:lnTo>
                  <a:pt x="280421" y="308610"/>
                </a:lnTo>
                <a:lnTo>
                  <a:pt x="277471" y="304800"/>
                </a:lnTo>
                <a:lnTo>
                  <a:pt x="270555" y="304800"/>
                </a:lnTo>
                <a:lnTo>
                  <a:pt x="262673" y="302260"/>
                </a:lnTo>
                <a:lnTo>
                  <a:pt x="255755" y="299720"/>
                </a:lnTo>
                <a:lnTo>
                  <a:pt x="247874" y="295910"/>
                </a:lnTo>
                <a:lnTo>
                  <a:pt x="241772" y="294640"/>
                </a:lnTo>
                <a:lnTo>
                  <a:pt x="235293" y="292100"/>
                </a:lnTo>
                <a:lnTo>
                  <a:pt x="228442" y="292100"/>
                </a:lnTo>
                <a:lnTo>
                  <a:pt x="221224" y="290830"/>
                </a:lnTo>
                <a:lnTo>
                  <a:pt x="215594" y="289560"/>
                </a:lnTo>
                <a:close/>
              </a:path>
              <a:path w="737870" h="521970">
                <a:moveTo>
                  <a:pt x="444105" y="134620"/>
                </a:moveTo>
                <a:lnTo>
                  <a:pt x="370234" y="134620"/>
                </a:lnTo>
                <a:lnTo>
                  <a:pt x="391322" y="137160"/>
                </a:lnTo>
                <a:lnTo>
                  <a:pt x="411575" y="142240"/>
                </a:lnTo>
                <a:lnTo>
                  <a:pt x="430904" y="149860"/>
                </a:lnTo>
                <a:lnTo>
                  <a:pt x="449217" y="158750"/>
                </a:lnTo>
                <a:lnTo>
                  <a:pt x="437367" y="168910"/>
                </a:lnTo>
                <a:lnTo>
                  <a:pt x="432434" y="173990"/>
                </a:lnTo>
                <a:lnTo>
                  <a:pt x="394537" y="207010"/>
                </a:lnTo>
                <a:lnTo>
                  <a:pt x="318764" y="275590"/>
                </a:lnTo>
                <a:lnTo>
                  <a:pt x="281440" y="309880"/>
                </a:lnTo>
                <a:lnTo>
                  <a:pt x="315555" y="309880"/>
                </a:lnTo>
                <a:lnTo>
                  <a:pt x="367285" y="267970"/>
                </a:lnTo>
                <a:lnTo>
                  <a:pt x="397214" y="267970"/>
                </a:lnTo>
                <a:lnTo>
                  <a:pt x="393934" y="246380"/>
                </a:lnTo>
                <a:lnTo>
                  <a:pt x="416616" y="228600"/>
                </a:lnTo>
                <a:lnTo>
                  <a:pt x="474606" y="180340"/>
                </a:lnTo>
                <a:lnTo>
                  <a:pt x="504053" y="156210"/>
                </a:lnTo>
                <a:lnTo>
                  <a:pt x="515716" y="147320"/>
                </a:lnTo>
                <a:lnTo>
                  <a:pt x="462031" y="147320"/>
                </a:lnTo>
                <a:lnTo>
                  <a:pt x="444105" y="134620"/>
                </a:lnTo>
                <a:close/>
              </a:path>
              <a:path w="737870" h="521970">
                <a:moveTo>
                  <a:pt x="572871" y="127000"/>
                </a:moveTo>
                <a:lnTo>
                  <a:pt x="545893" y="127000"/>
                </a:lnTo>
                <a:lnTo>
                  <a:pt x="545992" y="138430"/>
                </a:lnTo>
                <a:lnTo>
                  <a:pt x="546116" y="148590"/>
                </a:lnTo>
                <a:lnTo>
                  <a:pt x="546235" y="156210"/>
                </a:lnTo>
                <a:lnTo>
                  <a:pt x="546323" y="175260"/>
                </a:lnTo>
                <a:lnTo>
                  <a:pt x="545893" y="191770"/>
                </a:lnTo>
                <a:lnTo>
                  <a:pt x="543018" y="215900"/>
                </a:lnTo>
                <a:lnTo>
                  <a:pt x="539016" y="240030"/>
                </a:lnTo>
                <a:lnTo>
                  <a:pt x="536483" y="264160"/>
                </a:lnTo>
                <a:lnTo>
                  <a:pt x="538012" y="288290"/>
                </a:lnTo>
                <a:lnTo>
                  <a:pt x="539190" y="292100"/>
                </a:lnTo>
                <a:lnTo>
                  <a:pt x="543319" y="294640"/>
                </a:lnTo>
                <a:lnTo>
                  <a:pt x="550611" y="294640"/>
                </a:lnTo>
                <a:lnTo>
                  <a:pt x="572690" y="242570"/>
                </a:lnTo>
                <a:lnTo>
                  <a:pt x="575545" y="189230"/>
                </a:lnTo>
                <a:lnTo>
                  <a:pt x="576134" y="173990"/>
                </a:lnTo>
                <a:lnTo>
                  <a:pt x="576239" y="168910"/>
                </a:lnTo>
                <a:lnTo>
                  <a:pt x="575646" y="151130"/>
                </a:lnTo>
                <a:lnTo>
                  <a:pt x="573713" y="132080"/>
                </a:lnTo>
                <a:lnTo>
                  <a:pt x="572871" y="127000"/>
                </a:lnTo>
                <a:close/>
              </a:path>
              <a:path w="737870" h="521970">
                <a:moveTo>
                  <a:pt x="722670" y="43180"/>
                </a:moveTo>
                <a:lnTo>
                  <a:pt x="429698" y="43180"/>
                </a:lnTo>
                <a:lnTo>
                  <a:pt x="457355" y="44450"/>
                </a:lnTo>
                <a:lnTo>
                  <a:pt x="485544" y="48260"/>
                </a:lnTo>
                <a:lnTo>
                  <a:pt x="514377" y="53340"/>
                </a:lnTo>
                <a:lnTo>
                  <a:pt x="543963" y="59690"/>
                </a:lnTo>
                <a:lnTo>
                  <a:pt x="551846" y="62230"/>
                </a:lnTo>
                <a:lnTo>
                  <a:pt x="559727" y="63500"/>
                </a:lnTo>
                <a:lnTo>
                  <a:pt x="568629" y="66040"/>
                </a:lnTo>
                <a:lnTo>
                  <a:pt x="540308" y="83820"/>
                </a:lnTo>
                <a:lnTo>
                  <a:pt x="513098" y="102870"/>
                </a:lnTo>
                <a:lnTo>
                  <a:pt x="487004" y="124460"/>
                </a:lnTo>
                <a:lnTo>
                  <a:pt x="462031" y="147320"/>
                </a:lnTo>
                <a:lnTo>
                  <a:pt x="515716" y="147320"/>
                </a:lnTo>
                <a:lnTo>
                  <a:pt x="534043" y="133350"/>
                </a:lnTo>
                <a:lnTo>
                  <a:pt x="538012" y="132080"/>
                </a:lnTo>
                <a:lnTo>
                  <a:pt x="545893" y="127000"/>
                </a:lnTo>
                <a:lnTo>
                  <a:pt x="572871" y="127000"/>
                </a:lnTo>
                <a:lnTo>
                  <a:pt x="570558" y="113030"/>
                </a:lnTo>
                <a:lnTo>
                  <a:pt x="587035" y="105410"/>
                </a:lnTo>
                <a:lnTo>
                  <a:pt x="621093" y="90170"/>
                </a:lnTo>
                <a:lnTo>
                  <a:pt x="638655" y="83820"/>
                </a:lnTo>
                <a:lnTo>
                  <a:pt x="656700" y="83820"/>
                </a:lnTo>
                <a:lnTo>
                  <a:pt x="655438" y="74930"/>
                </a:lnTo>
                <a:lnTo>
                  <a:pt x="659407" y="74930"/>
                </a:lnTo>
                <a:lnTo>
                  <a:pt x="663375" y="72390"/>
                </a:lnTo>
                <a:lnTo>
                  <a:pt x="666323" y="71120"/>
                </a:lnTo>
                <a:lnTo>
                  <a:pt x="686404" y="66040"/>
                </a:lnTo>
                <a:lnTo>
                  <a:pt x="704917" y="57150"/>
                </a:lnTo>
                <a:lnTo>
                  <a:pt x="721398" y="44450"/>
                </a:lnTo>
                <a:lnTo>
                  <a:pt x="722670" y="43180"/>
                </a:lnTo>
                <a:close/>
              </a:path>
              <a:path w="737870" h="521970">
                <a:moveTo>
                  <a:pt x="357580" y="109220"/>
                </a:moveTo>
                <a:lnTo>
                  <a:pt x="349269" y="109220"/>
                </a:lnTo>
                <a:lnTo>
                  <a:pt x="331230" y="110490"/>
                </a:lnTo>
                <a:lnTo>
                  <a:pt x="313618" y="114300"/>
                </a:lnTo>
                <a:lnTo>
                  <a:pt x="298108" y="120650"/>
                </a:lnTo>
                <a:lnTo>
                  <a:pt x="286373" y="132080"/>
                </a:lnTo>
                <a:lnTo>
                  <a:pt x="283370" y="137160"/>
                </a:lnTo>
                <a:lnTo>
                  <a:pt x="286373" y="142240"/>
                </a:lnTo>
                <a:lnTo>
                  <a:pt x="292270" y="143510"/>
                </a:lnTo>
                <a:lnTo>
                  <a:pt x="301158" y="143510"/>
                </a:lnTo>
                <a:lnTo>
                  <a:pt x="310046" y="142240"/>
                </a:lnTo>
                <a:lnTo>
                  <a:pt x="327820" y="137160"/>
                </a:lnTo>
                <a:lnTo>
                  <a:pt x="343277" y="134620"/>
                </a:lnTo>
                <a:lnTo>
                  <a:pt x="444105" y="134620"/>
                </a:lnTo>
                <a:lnTo>
                  <a:pt x="442313" y="133350"/>
                </a:lnTo>
                <a:lnTo>
                  <a:pt x="420463" y="121920"/>
                </a:lnTo>
                <a:lnTo>
                  <a:pt x="396944" y="114300"/>
                </a:lnTo>
                <a:lnTo>
                  <a:pt x="372218" y="110490"/>
                </a:lnTo>
                <a:lnTo>
                  <a:pt x="365515" y="110490"/>
                </a:lnTo>
                <a:lnTo>
                  <a:pt x="357580" y="109220"/>
                </a:lnTo>
                <a:close/>
              </a:path>
              <a:path w="737870" h="521970">
                <a:moveTo>
                  <a:pt x="723965" y="8890"/>
                </a:moveTo>
                <a:lnTo>
                  <a:pt x="718603" y="8890"/>
                </a:lnTo>
                <a:lnTo>
                  <a:pt x="696798" y="20320"/>
                </a:lnTo>
                <a:lnTo>
                  <a:pt x="675258" y="26670"/>
                </a:lnTo>
                <a:lnTo>
                  <a:pt x="653930" y="30480"/>
                </a:lnTo>
                <a:lnTo>
                  <a:pt x="632757" y="31750"/>
                </a:lnTo>
                <a:lnTo>
                  <a:pt x="734114" y="31750"/>
                </a:lnTo>
                <a:lnTo>
                  <a:pt x="735386" y="30480"/>
                </a:lnTo>
                <a:lnTo>
                  <a:pt x="737553" y="22860"/>
                </a:lnTo>
                <a:lnTo>
                  <a:pt x="735748" y="15240"/>
                </a:lnTo>
                <a:lnTo>
                  <a:pt x="730907" y="10160"/>
                </a:lnTo>
                <a:lnTo>
                  <a:pt x="723965" y="8890"/>
                </a:lnTo>
                <a:close/>
              </a:path>
            </a:pathLst>
          </a:custGeom>
          <a:solidFill>
            <a:srgbClr val="A0B544">
              <a:alpha val="5879"/>
            </a:srgbClr>
          </a:solidFill>
        </p:spPr>
        <p:txBody>
          <a:bodyPr wrap="square" lIns="0" tIns="0" rIns="0" bIns="0" rtlCol="0"/>
          <a:lstStyle/>
          <a:p>
            <a:endParaRPr/>
          </a:p>
        </p:txBody>
      </p:sp>
      <p:grpSp>
        <p:nvGrpSpPr>
          <p:cNvPr id="4" name="object 4"/>
          <p:cNvGrpSpPr/>
          <p:nvPr/>
        </p:nvGrpSpPr>
        <p:grpSpPr>
          <a:xfrm>
            <a:off x="-914400" y="-874606"/>
            <a:ext cx="7848600" cy="5732356"/>
            <a:chOff x="0" y="-658016"/>
            <a:chExt cx="9418320" cy="5963477"/>
          </a:xfrm>
        </p:grpSpPr>
        <p:sp>
          <p:nvSpPr>
            <p:cNvPr id="5" name="object 5"/>
            <p:cNvSpPr/>
            <p:nvPr/>
          </p:nvSpPr>
          <p:spPr>
            <a:xfrm>
              <a:off x="6440768"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6" name="object 6"/>
            <p:cNvPicPr/>
            <p:nvPr/>
          </p:nvPicPr>
          <p:blipFill>
            <a:blip r:embed="rId3" cstate="print"/>
            <a:stretch>
              <a:fillRect/>
            </a:stretch>
          </p:blipFill>
          <p:spPr>
            <a:xfrm>
              <a:off x="0" y="-658016"/>
              <a:ext cx="9418320" cy="5963477"/>
            </a:xfrm>
            <a:prstGeom prst="rect">
              <a:avLst/>
            </a:prstGeom>
          </p:spPr>
        </p:pic>
      </p:grpSp>
      <p:sp>
        <p:nvSpPr>
          <p:cNvPr id="7" name="object 7"/>
          <p:cNvSpPr txBox="1"/>
          <p:nvPr/>
        </p:nvSpPr>
        <p:spPr>
          <a:xfrm>
            <a:off x="1080771" y="885190"/>
            <a:ext cx="3415029" cy="391160"/>
          </a:xfrm>
          <a:prstGeom prst="rect">
            <a:avLst/>
          </a:prstGeom>
        </p:spPr>
        <p:txBody>
          <a:bodyPr vert="horz" wrap="square" lIns="0" tIns="12700" rIns="0" bIns="0" rtlCol="0">
            <a:spAutoFit/>
          </a:bodyPr>
          <a:lstStyle/>
          <a:p>
            <a:pPr marL="12700">
              <a:lnSpc>
                <a:spcPct val="100000"/>
              </a:lnSpc>
              <a:spcBef>
                <a:spcPts val="100"/>
              </a:spcBef>
            </a:pPr>
            <a:r>
              <a:rPr lang="en" altLang="zh-CN" sz="2400" b="1" spc="-5" dirty="0">
                <a:solidFill>
                  <a:srgbClr val="A0B544"/>
                </a:solidFill>
                <a:latin typeface="Calibri"/>
                <a:cs typeface="Calibri"/>
              </a:rPr>
              <a:t>Train</a:t>
            </a:r>
            <a:r>
              <a:rPr lang="en" altLang="zh-CN" sz="2400" b="1" spc="-65" dirty="0">
                <a:solidFill>
                  <a:srgbClr val="A0B544"/>
                </a:solidFill>
                <a:latin typeface="Calibri"/>
                <a:cs typeface="Calibri"/>
              </a:rPr>
              <a:t> </a:t>
            </a:r>
            <a:r>
              <a:rPr lang="en" altLang="zh-CN" sz="2400" b="1" spc="-5" dirty="0">
                <a:solidFill>
                  <a:srgbClr val="A0B544"/>
                </a:solidFill>
                <a:latin typeface="Calibri"/>
                <a:cs typeface="Calibri"/>
              </a:rPr>
              <a:t>model</a:t>
            </a:r>
            <a:endParaRPr lang="en" altLang="zh-CN" sz="2400" dirty="0">
              <a:latin typeface="Calibri"/>
              <a:cs typeface="Calibri"/>
            </a:endParaRPr>
          </a:p>
        </p:txBody>
      </p:sp>
      <p:sp>
        <p:nvSpPr>
          <p:cNvPr id="9" name="object 9"/>
          <p:cNvSpPr txBox="1">
            <a:spLocks noGrp="1"/>
          </p:cNvSpPr>
          <p:nvPr>
            <p:ph type="title"/>
          </p:nvPr>
        </p:nvSpPr>
        <p:spPr>
          <a:xfrm>
            <a:off x="1371600" y="133350"/>
            <a:ext cx="9829800" cy="997709"/>
          </a:xfrm>
          <a:prstGeom prst="rect">
            <a:avLst/>
          </a:prstGeom>
        </p:spPr>
        <p:txBody>
          <a:bodyPr vert="horz" wrap="square" lIns="0" tIns="12700" rIns="0" bIns="0" rtlCol="0">
            <a:spAutoFit/>
          </a:bodyPr>
          <a:lstStyle/>
          <a:p>
            <a:r>
              <a:rPr lang="en" altLang="zh-CN" spc="-40" dirty="0">
                <a:latin typeface="Calibri"/>
                <a:cs typeface="Calibri"/>
              </a:rPr>
              <a:t>CNN classification on abnormal leaves </a:t>
            </a:r>
            <a:br>
              <a:rPr lang="en" altLang="zh-CN" dirty="0"/>
            </a:br>
            <a:endParaRPr lang="en" altLang="zh-CN" spc="-40" dirty="0">
              <a:latin typeface="Calibri"/>
              <a:cs typeface="Calibri"/>
            </a:endParaRPr>
          </a:p>
        </p:txBody>
      </p:sp>
      <p:pic>
        <p:nvPicPr>
          <p:cNvPr id="11" name="图片 10">
            <a:extLst>
              <a:ext uri="{FF2B5EF4-FFF2-40B4-BE49-F238E27FC236}">
                <a16:creationId xmlns:a16="http://schemas.microsoft.com/office/drawing/2014/main" id="{3383495D-095B-70EC-D3F4-F88B78393856}"/>
              </a:ext>
            </a:extLst>
          </p:cNvPr>
          <p:cNvPicPr>
            <a:picLocks noChangeAspect="1"/>
          </p:cNvPicPr>
          <p:nvPr/>
        </p:nvPicPr>
        <p:blipFill>
          <a:blip r:embed="rId4"/>
          <a:stretch>
            <a:fillRect/>
          </a:stretch>
        </p:blipFill>
        <p:spPr>
          <a:xfrm>
            <a:off x="3643230" y="809758"/>
            <a:ext cx="5576970" cy="3971791"/>
          </a:xfrm>
          <a:prstGeom prst="rect">
            <a:avLst/>
          </a:prstGeom>
        </p:spPr>
      </p:pic>
      <p:sp>
        <p:nvSpPr>
          <p:cNvPr id="10" name="object 10"/>
          <p:cNvSpPr txBox="1"/>
          <p:nvPr/>
        </p:nvSpPr>
        <p:spPr>
          <a:xfrm>
            <a:off x="863742" y="3181350"/>
            <a:ext cx="3701273" cy="2013372"/>
          </a:xfrm>
          <a:prstGeom prst="rect">
            <a:avLst/>
          </a:prstGeom>
        </p:spPr>
        <p:txBody>
          <a:bodyPr vert="horz" wrap="square" lIns="0" tIns="12700" rIns="0" bIns="0" rtlCol="0">
            <a:spAutoFit/>
          </a:bodyPr>
          <a:lstStyle/>
          <a:p>
            <a:pPr marL="355600" indent="-342900">
              <a:buClr>
                <a:srgbClr val="343434"/>
              </a:buClr>
              <a:buFont typeface="Arial MT"/>
              <a:buChar char="•"/>
              <a:tabLst>
                <a:tab pos="354965" algn="l"/>
                <a:tab pos="355600" algn="l"/>
              </a:tabLst>
            </a:pPr>
            <a:r>
              <a:rPr lang="en" altLang="zh-CN" sz="1400" dirty="0">
                <a:solidFill>
                  <a:srgbClr val="374151"/>
                </a:solidFill>
                <a:latin typeface="Calibri"/>
                <a:cs typeface="Calibri"/>
              </a:rPr>
              <a:t>Generate a confusion matrix for visualizing the CNN classification performance across categories of Diseased lettuce. </a:t>
            </a:r>
            <a:r>
              <a:rPr lang="en-US" altLang="zh-CN" sz="1400" dirty="0">
                <a:solidFill>
                  <a:srgbClr val="374151"/>
                </a:solidFill>
                <a:latin typeface="Calibri"/>
                <a:cs typeface="Calibri"/>
              </a:rPr>
              <a:t>The </a:t>
            </a:r>
            <a:r>
              <a:rPr lang="en" altLang="zh-CN" sz="1400" dirty="0">
                <a:solidFill>
                  <a:srgbClr val="374151"/>
                </a:solidFill>
                <a:latin typeface="Calibri"/>
                <a:cs typeface="Calibri"/>
              </a:rPr>
              <a:t>accuracy of CNN classification on abnormal leaves is 92.31%. </a:t>
            </a:r>
          </a:p>
          <a:p>
            <a:pPr marL="355600" indent="-342900">
              <a:buClr>
                <a:srgbClr val="343434"/>
              </a:buClr>
              <a:buFont typeface="Arial MT"/>
              <a:buChar char="•"/>
              <a:tabLst>
                <a:tab pos="354965" algn="l"/>
                <a:tab pos="355600" algn="l"/>
              </a:tabLst>
            </a:pPr>
            <a:endParaRPr lang="zh-CN" altLang="en-US" sz="1400" dirty="0">
              <a:latin typeface="NimbusRomNo9L"/>
            </a:endParaRPr>
          </a:p>
          <a:p>
            <a:pPr marL="12700">
              <a:buClr>
                <a:srgbClr val="343434"/>
              </a:buClr>
              <a:tabLst>
                <a:tab pos="354965" algn="l"/>
                <a:tab pos="355600" algn="l"/>
              </a:tabLst>
            </a:pPr>
            <a:endParaRPr lang="en" altLang="zh-CN" sz="1400" dirty="0">
              <a:solidFill>
                <a:srgbClr val="374151"/>
              </a:solidFill>
              <a:latin typeface="Calibri"/>
              <a:cs typeface="Calibri"/>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sp>
        <p:nvSpPr>
          <p:cNvPr id="8" name="object 8"/>
          <p:cNvSpPr txBox="1"/>
          <p:nvPr/>
        </p:nvSpPr>
        <p:spPr>
          <a:xfrm>
            <a:off x="1080797" y="2647950"/>
            <a:ext cx="5472403" cy="382156"/>
          </a:xfrm>
          <a:prstGeom prst="rect">
            <a:avLst/>
          </a:prstGeom>
        </p:spPr>
        <p:txBody>
          <a:bodyPr vert="horz" wrap="square" lIns="0" tIns="12700" rIns="0" bIns="0" rtlCol="0">
            <a:spAutoFit/>
          </a:bodyPr>
          <a:lstStyle/>
          <a:p>
            <a:pPr marL="12700">
              <a:spcBef>
                <a:spcPts val="100"/>
              </a:spcBef>
            </a:pPr>
            <a:r>
              <a:rPr lang="en" sz="2400" b="1" spc="-5" dirty="0">
                <a:solidFill>
                  <a:srgbClr val="A0B544"/>
                </a:solidFill>
                <a:latin typeface="Calibri"/>
                <a:cs typeface="Calibri"/>
              </a:rPr>
              <a:t>Show classification results</a:t>
            </a:r>
            <a:endParaRPr sz="2400" b="1" spc="-5" dirty="0">
              <a:solidFill>
                <a:srgbClr val="A0B544"/>
              </a:solidFill>
              <a:latin typeface="Calibri"/>
              <a:cs typeface="Calibri"/>
            </a:endParaRPr>
          </a:p>
        </p:txBody>
      </p:sp>
      <p:sp>
        <p:nvSpPr>
          <p:cNvPr id="12" name="object 10">
            <a:extLst>
              <a:ext uri="{FF2B5EF4-FFF2-40B4-BE49-F238E27FC236}">
                <a16:creationId xmlns:a16="http://schemas.microsoft.com/office/drawing/2014/main" id="{C1F7D106-3A89-BFBF-5A33-06FE54C459B3}"/>
              </a:ext>
            </a:extLst>
          </p:cNvPr>
          <p:cNvSpPr txBox="1"/>
          <p:nvPr/>
        </p:nvSpPr>
        <p:spPr>
          <a:xfrm>
            <a:off x="877714" y="1371774"/>
            <a:ext cx="3701273" cy="1951816"/>
          </a:xfrm>
          <a:prstGeom prst="rect">
            <a:avLst/>
          </a:prstGeom>
        </p:spPr>
        <p:txBody>
          <a:bodyPr vert="horz" wrap="square" lIns="0" tIns="12700" rIns="0" bIns="0" rtlCol="0">
            <a:spAutoFit/>
          </a:bodyPr>
          <a:lstStyle/>
          <a:p>
            <a:pPr marL="355600" indent="-342900">
              <a:buClr>
                <a:srgbClr val="343434"/>
              </a:buClr>
              <a:buFont typeface="Arial MT"/>
              <a:buChar char="•"/>
              <a:tabLst>
                <a:tab pos="354965" algn="l"/>
                <a:tab pos="355600" algn="l"/>
              </a:tabLst>
            </a:pPr>
            <a:r>
              <a:rPr lang="en" altLang="zh-CN" sz="1400" dirty="0">
                <a:solidFill>
                  <a:srgbClr val="374151"/>
                </a:solidFill>
                <a:latin typeface="Calibri"/>
                <a:cs typeface="Calibri"/>
              </a:rPr>
              <a:t>It loads the Lettuce NPK dataset for training, defines the CNN architecture with two convolutional layers and two fully connected layers, trains the model using the Adam optimizer and Cross Entropy loss function </a:t>
            </a: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spTree>
    <p:extLst>
      <p:ext uri="{BB962C8B-B14F-4D97-AF65-F5344CB8AC3E}">
        <p14:creationId xmlns:p14="http://schemas.microsoft.com/office/powerpoint/2010/main" val="38903902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39011" y="1234601"/>
            <a:ext cx="455930" cy="607060"/>
          </a:xfrm>
          <a:custGeom>
            <a:avLst/>
            <a:gdLst/>
            <a:ahLst/>
            <a:cxnLst/>
            <a:rect l="l" t="t" r="r" b="b"/>
            <a:pathLst>
              <a:path w="455930" h="607060">
                <a:moveTo>
                  <a:pt x="450837" y="0"/>
                </a:moveTo>
                <a:lnTo>
                  <a:pt x="440381" y="0"/>
                </a:lnTo>
                <a:lnTo>
                  <a:pt x="438183" y="2539"/>
                </a:lnTo>
                <a:lnTo>
                  <a:pt x="437164" y="5080"/>
                </a:lnTo>
                <a:lnTo>
                  <a:pt x="435233" y="7620"/>
                </a:lnTo>
                <a:lnTo>
                  <a:pt x="433249" y="10160"/>
                </a:lnTo>
                <a:lnTo>
                  <a:pt x="387039" y="21589"/>
                </a:lnTo>
                <a:lnTo>
                  <a:pt x="340326" y="34289"/>
                </a:lnTo>
                <a:lnTo>
                  <a:pt x="248059" y="64770"/>
                </a:lnTo>
                <a:lnTo>
                  <a:pt x="203837" y="83820"/>
                </a:lnTo>
                <a:lnTo>
                  <a:pt x="161777" y="106680"/>
                </a:lnTo>
                <a:lnTo>
                  <a:pt x="122545" y="133350"/>
                </a:lnTo>
                <a:lnTo>
                  <a:pt x="86807" y="165100"/>
                </a:lnTo>
                <a:lnTo>
                  <a:pt x="55228" y="203200"/>
                </a:lnTo>
                <a:lnTo>
                  <a:pt x="31050" y="241300"/>
                </a:lnTo>
                <a:lnTo>
                  <a:pt x="13539" y="283210"/>
                </a:lnTo>
                <a:lnTo>
                  <a:pt x="3064" y="327660"/>
                </a:lnTo>
                <a:lnTo>
                  <a:pt x="0" y="372110"/>
                </a:lnTo>
                <a:lnTo>
                  <a:pt x="6359" y="417830"/>
                </a:lnTo>
                <a:lnTo>
                  <a:pt x="17505" y="462280"/>
                </a:lnTo>
                <a:lnTo>
                  <a:pt x="26850" y="505460"/>
                </a:lnTo>
                <a:lnTo>
                  <a:pt x="27805" y="548639"/>
                </a:lnTo>
                <a:lnTo>
                  <a:pt x="13780" y="594360"/>
                </a:lnTo>
                <a:lnTo>
                  <a:pt x="11528" y="600710"/>
                </a:lnTo>
                <a:lnTo>
                  <a:pt x="17319" y="607060"/>
                </a:lnTo>
                <a:lnTo>
                  <a:pt x="28472" y="607060"/>
                </a:lnTo>
                <a:lnTo>
                  <a:pt x="30563" y="605789"/>
                </a:lnTo>
                <a:lnTo>
                  <a:pt x="41446" y="594360"/>
                </a:lnTo>
                <a:lnTo>
                  <a:pt x="50188" y="581660"/>
                </a:lnTo>
                <a:lnTo>
                  <a:pt x="56517" y="566420"/>
                </a:lnTo>
                <a:lnTo>
                  <a:pt x="60161" y="551180"/>
                </a:lnTo>
                <a:lnTo>
                  <a:pt x="62145" y="548639"/>
                </a:lnTo>
                <a:lnTo>
                  <a:pt x="63164" y="544830"/>
                </a:lnTo>
                <a:lnTo>
                  <a:pt x="64129" y="542289"/>
                </a:lnTo>
                <a:lnTo>
                  <a:pt x="193567" y="542289"/>
                </a:lnTo>
                <a:lnTo>
                  <a:pt x="231362" y="534670"/>
                </a:lnTo>
                <a:lnTo>
                  <a:pt x="248420" y="528320"/>
                </a:lnTo>
                <a:lnTo>
                  <a:pt x="70027" y="528320"/>
                </a:lnTo>
                <a:lnTo>
                  <a:pt x="80161" y="501650"/>
                </a:lnTo>
                <a:lnTo>
                  <a:pt x="85590" y="487680"/>
                </a:lnTo>
                <a:lnTo>
                  <a:pt x="91743" y="474980"/>
                </a:lnTo>
                <a:lnTo>
                  <a:pt x="54263" y="474980"/>
                </a:lnTo>
                <a:lnTo>
                  <a:pt x="53298" y="467360"/>
                </a:lnTo>
                <a:lnTo>
                  <a:pt x="49330" y="455930"/>
                </a:lnTo>
                <a:lnTo>
                  <a:pt x="36539" y="400050"/>
                </a:lnTo>
                <a:lnTo>
                  <a:pt x="33546" y="347980"/>
                </a:lnTo>
                <a:lnTo>
                  <a:pt x="42385" y="295910"/>
                </a:lnTo>
                <a:lnTo>
                  <a:pt x="65094" y="243839"/>
                </a:lnTo>
                <a:lnTo>
                  <a:pt x="91815" y="207010"/>
                </a:lnTo>
                <a:lnTo>
                  <a:pt x="123833" y="172720"/>
                </a:lnTo>
                <a:lnTo>
                  <a:pt x="160062" y="143510"/>
                </a:lnTo>
                <a:lnTo>
                  <a:pt x="199415" y="119380"/>
                </a:lnTo>
                <a:lnTo>
                  <a:pt x="240807" y="97789"/>
                </a:lnTo>
                <a:lnTo>
                  <a:pt x="285960" y="80010"/>
                </a:lnTo>
                <a:lnTo>
                  <a:pt x="377754" y="49530"/>
                </a:lnTo>
                <a:lnTo>
                  <a:pt x="422365" y="31750"/>
                </a:lnTo>
                <a:lnTo>
                  <a:pt x="451739" y="31750"/>
                </a:lnTo>
                <a:lnTo>
                  <a:pt x="454966" y="10160"/>
                </a:lnTo>
                <a:lnTo>
                  <a:pt x="455609" y="3810"/>
                </a:lnTo>
                <a:lnTo>
                  <a:pt x="450837" y="0"/>
                </a:lnTo>
                <a:close/>
              </a:path>
              <a:path w="455930" h="607060">
                <a:moveTo>
                  <a:pt x="193567" y="542289"/>
                </a:moveTo>
                <a:lnTo>
                  <a:pt x="64129" y="542289"/>
                </a:lnTo>
                <a:lnTo>
                  <a:pt x="80259" y="544830"/>
                </a:lnTo>
                <a:lnTo>
                  <a:pt x="112900" y="547370"/>
                </a:lnTo>
                <a:lnTo>
                  <a:pt x="129331" y="547370"/>
                </a:lnTo>
                <a:lnTo>
                  <a:pt x="180968" y="544830"/>
                </a:lnTo>
                <a:lnTo>
                  <a:pt x="193567" y="542289"/>
                </a:lnTo>
                <a:close/>
              </a:path>
              <a:path w="455930" h="607060">
                <a:moveTo>
                  <a:pt x="451739" y="31750"/>
                </a:moveTo>
                <a:lnTo>
                  <a:pt x="422365" y="31750"/>
                </a:lnTo>
                <a:lnTo>
                  <a:pt x="415199" y="60960"/>
                </a:lnTo>
                <a:lnTo>
                  <a:pt x="413189" y="90170"/>
                </a:lnTo>
                <a:lnTo>
                  <a:pt x="413136" y="97789"/>
                </a:lnTo>
                <a:lnTo>
                  <a:pt x="413776" y="124460"/>
                </a:lnTo>
                <a:lnTo>
                  <a:pt x="415448" y="152400"/>
                </a:lnTo>
                <a:lnTo>
                  <a:pt x="415858" y="189230"/>
                </a:lnTo>
                <a:lnTo>
                  <a:pt x="413491" y="257810"/>
                </a:lnTo>
                <a:lnTo>
                  <a:pt x="405751" y="311150"/>
                </a:lnTo>
                <a:lnTo>
                  <a:pt x="390782" y="361950"/>
                </a:lnTo>
                <a:lnTo>
                  <a:pt x="366821" y="410210"/>
                </a:lnTo>
                <a:lnTo>
                  <a:pt x="333047" y="450850"/>
                </a:lnTo>
                <a:lnTo>
                  <a:pt x="291130" y="482600"/>
                </a:lnTo>
                <a:lnTo>
                  <a:pt x="242738" y="505460"/>
                </a:lnTo>
                <a:lnTo>
                  <a:pt x="199668" y="515620"/>
                </a:lnTo>
                <a:lnTo>
                  <a:pt x="156403" y="520700"/>
                </a:lnTo>
                <a:lnTo>
                  <a:pt x="113127" y="523239"/>
                </a:lnTo>
                <a:lnTo>
                  <a:pt x="70027" y="528320"/>
                </a:lnTo>
                <a:lnTo>
                  <a:pt x="248420" y="528320"/>
                </a:lnTo>
                <a:lnTo>
                  <a:pt x="279125" y="516889"/>
                </a:lnTo>
                <a:lnTo>
                  <a:pt x="322872" y="492760"/>
                </a:lnTo>
                <a:lnTo>
                  <a:pt x="361214" y="459739"/>
                </a:lnTo>
                <a:lnTo>
                  <a:pt x="392766" y="417830"/>
                </a:lnTo>
                <a:lnTo>
                  <a:pt x="415352" y="370839"/>
                </a:lnTo>
                <a:lnTo>
                  <a:pt x="430528" y="321310"/>
                </a:lnTo>
                <a:lnTo>
                  <a:pt x="439411" y="270510"/>
                </a:lnTo>
                <a:lnTo>
                  <a:pt x="443027" y="218439"/>
                </a:lnTo>
                <a:lnTo>
                  <a:pt x="442922" y="207010"/>
                </a:lnTo>
                <a:lnTo>
                  <a:pt x="442703" y="195580"/>
                </a:lnTo>
                <a:lnTo>
                  <a:pt x="442603" y="191770"/>
                </a:lnTo>
                <a:lnTo>
                  <a:pt x="440627" y="143510"/>
                </a:lnTo>
                <a:lnTo>
                  <a:pt x="440167" y="118110"/>
                </a:lnTo>
                <a:lnTo>
                  <a:pt x="441921" y="90170"/>
                </a:lnTo>
                <a:lnTo>
                  <a:pt x="446078" y="63500"/>
                </a:lnTo>
                <a:lnTo>
                  <a:pt x="450979" y="36830"/>
                </a:lnTo>
                <a:lnTo>
                  <a:pt x="451739" y="31750"/>
                </a:lnTo>
                <a:close/>
              </a:path>
              <a:path w="455930" h="607060">
                <a:moveTo>
                  <a:pt x="105095" y="251460"/>
                </a:moveTo>
                <a:lnTo>
                  <a:pt x="100483" y="251460"/>
                </a:lnTo>
                <a:lnTo>
                  <a:pt x="99679" y="252730"/>
                </a:lnTo>
                <a:lnTo>
                  <a:pt x="89577" y="265430"/>
                </a:lnTo>
                <a:lnTo>
                  <a:pt x="84853" y="283210"/>
                </a:lnTo>
                <a:lnTo>
                  <a:pt x="83957" y="300989"/>
                </a:lnTo>
                <a:lnTo>
                  <a:pt x="83906" y="304800"/>
                </a:lnTo>
                <a:lnTo>
                  <a:pt x="84826" y="320039"/>
                </a:lnTo>
                <a:lnTo>
                  <a:pt x="88532" y="339089"/>
                </a:lnTo>
                <a:lnTo>
                  <a:pt x="95088" y="356870"/>
                </a:lnTo>
                <a:lnTo>
                  <a:pt x="104409" y="373380"/>
                </a:lnTo>
                <a:lnTo>
                  <a:pt x="116409" y="389889"/>
                </a:lnTo>
                <a:lnTo>
                  <a:pt x="99218" y="408939"/>
                </a:lnTo>
                <a:lnTo>
                  <a:pt x="83124" y="430530"/>
                </a:lnTo>
                <a:lnTo>
                  <a:pt x="68136" y="452120"/>
                </a:lnTo>
                <a:lnTo>
                  <a:pt x="54263" y="474980"/>
                </a:lnTo>
                <a:lnTo>
                  <a:pt x="91743" y="474980"/>
                </a:lnTo>
                <a:lnTo>
                  <a:pt x="101318" y="476250"/>
                </a:lnTo>
                <a:lnTo>
                  <a:pt x="110913" y="476250"/>
                </a:lnTo>
                <a:lnTo>
                  <a:pt x="120547" y="477520"/>
                </a:lnTo>
                <a:lnTo>
                  <a:pt x="144613" y="477520"/>
                </a:lnTo>
                <a:lnTo>
                  <a:pt x="151959" y="476250"/>
                </a:lnTo>
                <a:lnTo>
                  <a:pt x="171516" y="474980"/>
                </a:lnTo>
                <a:lnTo>
                  <a:pt x="192918" y="472439"/>
                </a:lnTo>
                <a:lnTo>
                  <a:pt x="213586" y="467360"/>
                </a:lnTo>
                <a:lnTo>
                  <a:pt x="230941" y="458470"/>
                </a:lnTo>
                <a:lnTo>
                  <a:pt x="235874" y="454660"/>
                </a:lnTo>
                <a:lnTo>
                  <a:pt x="102628" y="454660"/>
                </a:lnTo>
                <a:lnTo>
                  <a:pt x="104612" y="452120"/>
                </a:lnTo>
                <a:lnTo>
                  <a:pt x="105577" y="448310"/>
                </a:lnTo>
                <a:lnTo>
                  <a:pt x="107561" y="445770"/>
                </a:lnTo>
                <a:lnTo>
                  <a:pt x="124491" y="421639"/>
                </a:lnTo>
                <a:lnTo>
                  <a:pt x="142341" y="397510"/>
                </a:lnTo>
                <a:lnTo>
                  <a:pt x="156513" y="379730"/>
                </a:lnTo>
                <a:lnTo>
                  <a:pt x="124344" y="379730"/>
                </a:lnTo>
                <a:lnTo>
                  <a:pt x="106142" y="334010"/>
                </a:lnTo>
                <a:lnTo>
                  <a:pt x="102997" y="300989"/>
                </a:lnTo>
                <a:lnTo>
                  <a:pt x="103480" y="293370"/>
                </a:lnTo>
                <a:lnTo>
                  <a:pt x="104612" y="284480"/>
                </a:lnTo>
                <a:lnTo>
                  <a:pt x="106468" y="278130"/>
                </a:lnTo>
                <a:lnTo>
                  <a:pt x="107675" y="270510"/>
                </a:lnTo>
                <a:lnTo>
                  <a:pt x="108330" y="264160"/>
                </a:lnTo>
                <a:lnTo>
                  <a:pt x="108526" y="256539"/>
                </a:lnTo>
                <a:lnTo>
                  <a:pt x="107829" y="254000"/>
                </a:lnTo>
                <a:lnTo>
                  <a:pt x="105095" y="251460"/>
                </a:lnTo>
                <a:close/>
              </a:path>
              <a:path w="455930" h="607060">
                <a:moveTo>
                  <a:pt x="219413" y="443230"/>
                </a:moveTo>
                <a:lnTo>
                  <a:pt x="215445" y="443230"/>
                </a:lnTo>
                <a:lnTo>
                  <a:pt x="199983" y="444500"/>
                </a:lnTo>
                <a:lnTo>
                  <a:pt x="184084" y="447039"/>
                </a:lnTo>
                <a:lnTo>
                  <a:pt x="168235" y="450850"/>
                </a:lnTo>
                <a:lnTo>
                  <a:pt x="152924" y="452120"/>
                </a:lnTo>
                <a:lnTo>
                  <a:pt x="127796" y="454660"/>
                </a:lnTo>
                <a:lnTo>
                  <a:pt x="235874" y="454660"/>
                </a:lnTo>
                <a:lnTo>
                  <a:pt x="233890" y="445770"/>
                </a:lnTo>
                <a:lnTo>
                  <a:pt x="226973" y="444500"/>
                </a:lnTo>
                <a:lnTo>
                  <a:pt x="223273" y="444500"/>
                </a:lnTo>
                <a:lnTo>
                  <a:pt x="219413" y="443230"/>
                </a:lnTo>
                <a:close/>
              </a:path>
              <a:path w="455930" h="607060">
                <a:moveTo>
                  <a:pt x="233997" y="157480"/>
                </a:moveTo>
                <a:lnTo>
                  <a:pt x="228153" y="157480"/>
                </a:lnTo>
                <a:lnTo>
                  <a:pt x="226973" y="158750"/>
                </a:lnTo>
                <a:lnTo>
                  <a:pt x="222168" y="167639"/>
                </a:lnTo>
                <a:lnTo>
                  <a:pt x="220425" y="177800"/>
                </a:lnTo>
                <a:lnTo>
                  <a:pt x="220722" y="187960"/>
                </a:lnTo>
                <a:lnTo>
                  <a:pt x="222040" y="198120"/>
                </a:lnTo>
                <a:lnTo>
                  <a:pt x="223005" y="204470"/>
                </a:lnTo>
                <a:lnTo>
                  <a:pt x="226973" y="218439"/>
                </a:lnTo>
                <a:lnTo>
                  <a:pt x="229922" y="224789"/>
                </a:lnTo>
                <a:lnTo>
                  <a:pt x="233890" y="234950"/>
                </a:lnTo>
                <a:lnTo>
                  <a:pt x="233890" y="240030"/>
                </a:lnTo>
                <a:lnTo>
                  <a:pt x="234855" y="241300"/>
                </a:lnTo>
                <a:lnTo>
                  <a:pt x="235874" y="242570"/>
                </a:lnTo>
                <a:lnTo>
                  <a:pt x="236839" y="243839"/>
                </a:lnTo>
                <a:lnTo>
                  <a:pt x="237804" y="243839"/>
                </a:lnTo>
                <a:lnTo>
                  <a:pt x="136194" y="365760"/>
                </a:lnTo>
                <a:lnTo>
                  <a:pt x="133192" y="370839"/>
                </a:lnTo>
                <a:lnTo>
                  <a:pt x="128259" y="374650"/>
                </a:lnTo>
                <a:lnTo>
                  <a:pt x="124344" y="379730"/>
                </a:lnTo>
                <a:lnTo>
                  <a:pt x="156513" y="379730"/>
                </a:lnTo>
                <a:lnTo>
                  <a:pt x="160562" y="374650"/>
                </a:lnTo>
                <a:lnTo>
                  <a:pt x="178608" y="350520"/>
                </a:lnTo>
                <a:lnTo>
                  <a:pt x="191423" y="332739"/>
                </a:lnTo>
                <a:lnTo>
                  <a:pt x="231416" y="332739"/>
                </a:lnTo>
                <a:lnTo>
                  <a:pt x="284898" y="317500"/>
                </a:lnTo>
                <a:lnTo>
                  <a:pt x="299642" y="311150"/>
                </a:lnTo>
                <a:lnTo>
                  <a:pt x="207241" y="311150"/>
                </a:lnTo>
                <a:lnTo>
                  <a:pt x="227801" y="284480"/>
                </a:lnTo>
                <a:lnTo>
                  <a:pt x="268559" y="231139"/>
                </a:lnTo>
                <a:lnTo>
                  <a:pt x="270517" y="228600"/>
                </a:lnTo>
                <a:lnTo>
                  <a:pt x="249654" y="228600"/>
                </a:lnTo>
                <a:lnTo>
                  <a:pt x="248295" y="222250"/>
                </a:lnTo>
                <a:lnTo>
                  <a:pt x="246095" y="215900"/>
                </a:lnTo>
                <a:lnTo>
                  <a:pt x="243705" y="209550"/>
                </a:lnTo>
                <a:lnTo>
                  <a:pt x="241772" y="203200"/>
                </a:lnTo>
                <a:lnTo>
                  <a:pt x="240807" y="195580"/>
                </a:lnTo>
                <a:lnTo>
                  <a:pt x="239788" y="187960"/>
                </a:lnTo>
                <a:lnTo>
                  <a:pt x="239788" y="180339"/>
                </a:lnTo>
                <a:lnTo>
                  <a:pt x="240807" y="173989"/>
                </a:lnTo>
                <a:lnTo>
                  <a:pt x="239788" y="166370"/>
                </a:lnTo>
                <a:lnTo>
                  <a:pt x="237804" y="160020"/>
                </a:lnTo>
                <a:lnTo>
                  <a:pt x="236625" y="158750"/>
                </a:lnTo>
                <a:lnTo>
                  <a:pt x="233997" y="157480"/>
                </a:lnTo>
                <a:close/>
              </a:path>
              <a:path w="455930" h="607060">
                <a:moveTo>
                  <a:pt x="231416" y="332739"/>
                </a:moveTo>
                <a:lnTo>
                  <a:pt x="191423" y="332739"/>
                </a:lnTo>
                <a:lnTo>
                  <a:pt x="197268" y="335280"/>
                </a:lnTo>
                <a:lnTo>
                  <a:pt x="209707" y="335280"/>
                </a:lnTo>
                <a:lnTo>
                  <a:pt x="224197" y="334010"/>
                </a:lnTo>
                <a:lnTo>
                  <a:pt x="231416" y="332739"/>
                </a:lnTo>
                <a:close/>
              </a:path>
              <a:path w="455930" h="607060">
                <a:moveTo>
                  <a:pt x="336090" y="270510"/>
                </a:moveTo>
                <a:lnTo>
                  <a:pt x="329602" y="270510"/>
                </a:lnTo>
                <a:lnTo>
                  <a:pt x="310696" y="275589"/>
                </a:lnTo>
                <a:lnTo>
                  <a:pt x="255606" y="302260"/>
                </a:lnTo>
                <a:lnTo>
                  <a:pt x="244166" y="304800"/>
                </a:lnTo>
                <a:lnTo>
                  <a:pt x="219797" y="309880"/>
                </a:lnTo>
                <a:lnTo>
                  <a:pt x="207241" y="311150"/>
                </a:lnTo>
                <a:lnTo>
                  <a:pt x="299642" y="311150"/>
                </a:lnTo>
                <a:lnTo>
                  <a:pt x="305540" y="308610"/>
                </a:lnTo>
                <a:lnTo>
                  <a:pt x="324151" y="297180"/>
                </a:lnTo>
                <a:lnTo>
                  <a:pt x="337484" y="280670"/>
                </a:lnTo>
                <a:lnTo>
                  <a:pt x="339307" y="276860"/>
                </a:lnTo>
                <a:lnTo>
                  <a:pt x="336090" y="270510"/>
                </a:lnTo>
                <a:close/>
              </a:path>
              <a:path w="455930" h="607060">
                <a:moveTo>
                  <a:pt x="295339" y="127000"/>
                </a:moveTo>
                <a:lnTo>
                  <a:pt x="290138" y="127000"/>
                </a:lnTo>
                <a:lnTo>
                  <a:pt x="284146" y="137160"/>
                </a:lnTo>
                <a:lnTo>
                  <a:pt x="285191" y="149860"/>
                </a:lnTo>
                <a:lnTo>
                  <a:pt x="290680" y="162560"/>
                </a:lnTo>
                <a:lnTo>
                  <a:pt x="298020" y="171450"/>
                </a:lnTo>
                <a:lnTo>
                  <a:pt x="299039" y="171450"/>
                </a:lnTo>
                <a:lnTo>
                  <a:pt x="249654" y="228600"/>
                </a:lnTo>
                <a:lnTo>
                  <a:pt x="270517" y="228600"/>
                </a:lnTo>
                <a:lnTo>
                  <a:pt x="289119" y="204470"/>
                </a:lnTo>
                <a:lnTo>
                  <a:pt x="303945" y="204470"/>
                </a:lnTo>
                <a:lnTo>
                  <a:pt x="307189" y="203200"/>
                </a:lnTo>
                <a:lnTo>
                  <a:pt x="314803" y="201930"/>
                </a:lnTo>
                <a:lnTo>
                  <a:pt x="331338" y="201930"/>
                </a:lnTo>
                <a:lnTo>
                  <a:pt x="339512" y="200660"/>
                </a:lnTo>
                <a:lnTo>
                  <a:pt x="346385" y="196850"/>
                </a:lnTo>
                <a:lnTo>
                  <a:pt x="349334" y="195580"/>
                </a:lnTo>
                <a:lnTo>
                  <a:pt x="349334" y="191770"/>
                </a:lnTo>
                <a:lnTo>
                  <a:pt x="348369" y="189230"/>
                </a:lnTo>
                <a:lnTo>
                  <a:pt x="346090" y="186689"/>
                </a:lnTo>
                <a:lnTo>
                  <a:pt x="301988" y="186689"/>
                </a:lnTo>
                <a:lnTo>
                  <a:pt x="310731" y="175260"/>
                </a:lnTo>
                <a:lnTo>
                  <a:pt x="318414" y="165100"/>
                </a:lnTo>
                <a:lnTo>
                  <a:pt x="303972" y="165100"/>
                </a:lnTo>
                <a:lnTo>
                  <a:pt x="300969" y="158750"/>
                </a:lnTo>
                <a:lnTo>
                  <a:pt x="298020" y="152400"/>
                </a:lnTo>
                <a:lnTo>
                  <a:pt x="297055" y="146050"/>
                </a:lnTo>
                <a:lnTo>
                  <a:pt x="298020" y="139700"/>
                </a:lnTo>
                <a:lnTo>
                  <a:pt x="297055" y="134620"/>
                </a:lnTo>
                <a:lnTo>
                  <a:pt x="296036" y="129539"/>
                </a:lnTo>
                <a:lnTo>
                  <a:pt x="295339" y="127000"/>
                </a:lnTo>
                <a:close/>
              </a:path>
              <a:path w="455930" h="607060">
                <a:moveTo>
                  <a:pt x="303945" y="204470"/>
                </a:moveTo>
                <a:lnTo>
                  <a:pt x="289119" y="204470"/>
                </a:lnTo>
                <a:lnTo>
                  <a:pt x="290942" y="205739"/>
                </a:lnTo>
                <a:lnTo>
                  <a:pt x="300701" y="205739"/>
                </a:lnTo>
                <a:lnTo>
                  <a:pt x="303945" y="204470"/>
                </a:lnTo>
                <a:close/>
              </a:path>
              <a:path w="455930" h="607060">
                <a:moveTo>
                  <a:pt x="336358" y="182880"/>
                </a:moveTo>
                <a:lnTo>
                  <a:pt x="317484" y="182880"/>
                </a:lnTo>
                <a:lnTo>
                  <a:pt x="312819" y="184150"/>
                </a:lnTo>
                <a:lnTo>
                  <a:pt x="309870" y="185420"/>
                </a:lnTo>
                <a:lnTo>
                  <a:pt x="305902" y="186689"/>
                </a:lnTo>
                <a:lnTo>
                  <a:pt x="346090" y="186689"/>
                </a:lnTo>
                <a:lnTo>
                  <a:pt x="343811" y="184150"/>
                </a:lnTo>
                <a:lnTo>
                  <a:pt x="336358" y="182880"/>
                </a:lnTo>
                <a:close/>
              </a:path>
              <a:path w="455930" h="607060">
                <a:moveTo>
                  <a:pt x="337001" y="132080"/>
                </a:moveTo>
                <a:lnTo>
                  <a:pt x="331532" y="132080"/>
                </a:lnTo>
                <a:lnTo>
                  <a:pt x="329977" y="133350"/>
                </a:lnTo>
                <a:lnTo>
                  <a:pt x="303972" y="165100"/>
                </a:lnTo>
                <a:lnTo>
                  <a:pt x="318414" y="165100"/>
                </a:lnTo>
                <a:lnTo>
                  <a:pt x="319374" y="163830"/>
                </a:lnTo>
                <a:lnTo>
                  <a:pt x="328198" y="152400"/>
                </a:lnTo>
                <a:lnTo>
                  <a:pt x="337484" y="140970"/>
                </a:lnTo>
                <a:lnTo>
                  <a:pt x="340380" y="137160"/>
                </a:lnTo>
                <a:lnTo>
                  <a:pt x="337001" y="132080"/>
                </a:lnTo>
                <a:close/>
              </a:path>
            </a:pathLst>
          </a:custGeom>
          <a:solidFill>
            <a:srgbClr val="A0B544">
              <a:alpha val="5879"/>
            </a:srgbClr>
          </a:solidFill>
        </p:spPr>
        <p:txBody>
          <a:bodyPr wrap="square" lIns="0" tIns="0" rIns="0" bIns="0" rtlCol="0"/>
          <a:lstStyle/>
          <a:p>
            <a:endParaRPr/>
          </a:p>
        </p:txBody>
      </p:sp>
      <p:sp>
        <p:nvSpPr>
          <p:cNvPr id="3" name="object 3"/>
          <p:cNvSpPr/>
          <p:nvPr/>
        </p:nvSpPr>
        <p:spPr>
          <a:xfrm>
            <a:off x="4866134" y="4621529"/>
            <a:ext cx="737870" cy="521970"/>
          </a:xfrm>
          <a:custGeom>
            <a:avLst/>
            <a:gdLst/>
            <a:ahLst/>
            <a:cxnLst/>
            <a:rect l="l" t="t" r="r" b="b"/>
            <a:pathLst>
              <a:path w="737870" h="521970">
                <a:moveTo>
                  <a:pt x="18949" y="8890"/>
                </a:moveTo>
                <a:lnTo>
                  <a:pt x="13587" y="8890"/>
                </a:lnTo>
                <a:lnTo>
                  <a:pt x="6645" y="10160"/>
                </a:lnTo>
                <a:lnTo>
                  <a:pt x="1804" y="15240"/>
                </a:lnTo>
                <a:lnTo>
                  <a:pt x="0" y="22860"/>
                </a:lnTo>
                <a:lnTo>
                  <a:pt x="2166" y="30480"/>
                </a:lnTo>
                <a:lnTo>
                  <a:pt x="16154" y="44450"/>
                </a:lnTo>
                <a:lnTo>
                  <a:pt x="32636" y="57150"/>
                </a:lnTo>
                <a:lnTo>
                  <a:pt x="51148" y="66040"/>
                </a:lnTo>
                <a:lnTo>
                  <a:pt x="71229" y="71120"/>
                </a:lnTo>
                <a:lnTo>
                  <a:pt x="74178" y="72390"/>
                </a:lnTo>
                <a:lnTo>
                  <a:pt x="78145" y="74930"/>
                </a:lnTo>
                <a:lnTo>
                  <a:pt x="82113" y="74930"/>
                </a:lnTo>
                <a:lnTo>
                  <a:pt x="75267" y="123190"/>
                </a:lnTo>
                <a:lnTo>
                  <a:pt x="72652" y="170180"/>
                </a:lnTo>
                <a:lnTo>
                  <a:pt x="74470" y="218440"/>
                </a:lnTo>
                <a:lnTo>
                  <a:pt x="80922" y="265430"/>
                </a:lnTo>
                <a:lnTo>
                  <a:pt x="92208" y="312420"/>
                </a:lnTo>
                <a:lnTo>
                  <a:pt x="108528" y="356870"/>
                </a:lnTo>
                <a:lnTo>
                  <a:pt x="130084" y="397510"/>
                </a:lnTo>
                <a:lnTo>
                  <a:pt x="157077" y="435610"/>
                </a:lnTo>
                <a:lnTo>
                  <a:pt x="189707" y="469900"/>
                </a:lnTo>
                <a:lnTo>
                  <a:pt x="228174" y="500380"/>
                </a:lnTo>
                <a:lnTo>
                  <a:pt x="269059" y="521970"/>
                </a:lnTo>
                <a:lnTo>
                  <a:pt x="371148" y="521970"/>
                </a:lnTo>
                <a:lnTo>
                  <a:pt x="346651" y="516890"/>
                </a:lnTo>
                <a:lnTo>
                  <a:pt x="299221" y="500380"/>
                </a:lnTo>
                <a:lnTo>
                  <a:pt x="299221" y="499110"/>
                </a:lnTo>
                <a:lnTo>
                  <a:pt x="258034" y="478790"/>
                </a:lnTo>
                <a:lnTo>
                  <a:pt x="220707" y="453390"/>
                </a:lnTo>
                <a:lnTo>
                  <a:pt x="187818" y="422910"/>
                </a:lnTo>
                <a:lnTo>
                  <a:pt x="159948" y="387350"/>
                </a:lnTo>
                <a:lnTo>
                  <a:pt x="137675" y="346710"/>
                </a:lnTo>
                <a:lnTo>
                  <a:pt x="121578" y="304800"/>
                </a:lnTo>
                <a:lnTo>
                  <a:pt x="110388" y="248920"/>
                </a:lnTo>
                <a:lnTo>
                  <a:pt x="105411" y="194310"/>
                </a:lnTo>
                <a:lnTo>
                  <a:pt x="102847" y="138430"/>
                </a:lnTo>
                <a:lnTo>
                  <a:pt x="98896" y="83820"/>
                </a:lnTo>
                <a:lnTo>
                  <a:pt x="197245" y="83820"/>
                </a:lnTo>
                <a:lnTo>
                  <a:pt x="168924" y="66040"/>
                </a:lnTo>
                <a:lnTo>
                  <a:pt x="177825" y="63500"/>
                </a:lnTo>
                <a:lnTo>
                  <a:pt x="185707" y="62230"/>
                </a:lnTo>
                <a:lnTo>
                  <a:pt x="193590" y="59690"/>
                </a:lnTo>
                <a:lnTo>
                  <a:pt x="223176" y="53340"/>
                </a:lnTo>
                <a:lnTo>
                  <a:pt x="252008" y="48260"/>
                </a:lnTo>
                <a:lnTo>
                  <a:pt x="280197" y="44450"/>
                </a:lnTo>
                <a:lnTo>
                  <a:pt x="307854" y="43180"/>
                </a:lnTo>
                <a:lnTo>
                  <a:pt x="462642" y="43180"/>
                </a:lnTo>
                <a:lnTo>
                  <a:pt x="439535" y="31750"/>
                </a:lnTo>
                <a:lnTo>
                  <a:pt x="104795" y="31750"/>
                </a:lnTo>
                <a:lnTo>
                  <a:pt x="83622" y="30480"/>
                </a:lnTo>
                <a:lnTo>
                  <a:pt x="62294" y="26670"/>
                </a:lnTo>
                <a:lnTo>
                  <a:pt x="40755" y="20320"/>
                </a:lnTo>
                <a:lnTo>
                  <a:pt x="18949" y="8890"/>
                </a:lnTo>
                <a:close/>
              </a:path>
              <a:path w="737870" h="521970">
                <a:moveTo>
                  <a:pt x="462642" y="43180"/>
                </a:moveTo>
                <a:lnTo>
                  <a:pt x="307854" y="43180"/>
                </a:lnTo>
                <a:lnTo>
                  <a:pt x="347060" y="45720"/>
                </a:lnTo>
                <a:lnTo>
                  <a:pt x="385763" y="53340"/>
                </a:lnTo>
                <a:lnTo>
                  <a:pt x="424306" y="67310"/>
                </a:lnTo>
                <a:lnTo>
                  <a:pt x="463030" y="88900"/>
                </a:lnTo>
                <a:lnTo>
                  <a:pt x="503277" y="118110"/>
                </a:lnTo>
                <a:lnTo>
                  <a:pt x="539247" y="151130"/>
                </a:lnTo>
                <a:lnTo>
                  <a:pt x="571107" y="189230"/>
                </a:lnTo>
                <a:lnTo>
                  <a:pt x="599022" y="231140"/>
                </a:lnTo>
                <a:lnTo>
                  <a:pt x="623156" y="274320"/>
                </a:lnTo>
                <a:lnTo>
                  <a:pt x="643675" y="318770"/>
                </a:lnTo>
                <a:lnTo>
                  <a:pt x="660850" y="364490"/>
                </a:lnTo>
                <a:lnTo>
                  <a:pt x="675578" y="411480"/>
                </a:lnTo>
                <a:lnTo>
                  <a:pt x="689413" y="459740"/>
                </a:lnTo>
                <a:lnTo>
                  <a:pt x="703909" y="506730"/>
                </a:lnTo>
                <a:lnTo>
                  <a:pt x="709600" y="521970"/>
                </a:lnTo>
                <a:lnTo>
                  <a:pt x="737553" y="521970"/>
                </a:lnTo>
                <a:lnTo>
                  <a:pt x="725057" y="469900"/>
                </a:lnTo>
                <a:lnTo>
                  <a:pt x="712544" y="420370"/>
                </a:lnTo>
                <a:lnTo>
                  <a:pt x="698679" y="372110"/>
                </a:lnTo>
                <a:lnTo>
                  <a:pt x="682898" y="323850"/>
                </a:lnTo>
                <a:lnTo>
                  <a:pt x="664635" y="276860"/>
                </a:lnTo>
                <a:lnTo>
                  <a:pt x="643326" y="232410"/>
                </a:lnTo>
                <a:lnTo>
                  <a:pt x="618405" y="189230"/>
                </a:lnTo>
                <a:lnTo>
                  <a:pt x="589309" y="148590"/>
                </a:lnTo>
                <a:lnTo>
                  <a:pt x="555472" y="111760"/>
                </a:lnTo>
                <a:lnTo>
                  <a:pt x="516328" y="77470"/>
                </a:lnTo>
                <a:lnTo>
                  <a:pt x="478047" y="50800"/>
                </a:lnTo>
                <a:lnTo>
                  <a:pt x="462642" y="43180"/>
                </a:lnTo>
                <a:close/>
              </a:path>
              <a:path w="737870" h="521970">
                <a:moveTo>
                  <a:pt x="410391" y="267970"/>
                </a:moveTo>
                <a:lnTo>
                  <a:pt x="370267" y="267970"/>
                </a:lnTo>
                <a:lnTo>
                  <a:pt x="503513" y="375920"/>
                </a:lnTo>
                <a:lnTo>
                  <a:pt x="502164" y="383540"/>
                </a:lnTo>
                <a:lnTo>
                  <a:pt x="503138" y="392430"/>
                </a:lnTo>
                <a:lnTo>
                  <a:pt x="505036" y="401320"/>
                </a:lnTo>
                <a:lnTo>
                  <a:pt x="506462" y="408940"/>
                </a:lnTo>
                <a:lnTo>
                  <a:pt x="506443" y="425450"/>
                </a:lnTo>
                <a:lnTo>
                  <a:pt x="506354" y="430530"/>
                </a:lnTo>
                <a:lnTo>
                  <a:pt x="507442" y="440690"/>
                </a:lnTo>
                <a:lnTo>
                  <a:pt x="511394" y="450850"/>
                </a:lnTo>
                <a:lnTo>
                  <a:pt x="512682" y="452120"/>
                </a:lnTo>
                <a:lnTo>
                  <a:pt x="515202" y="453390"/>
                </a:lnTo>
                <a:lnTo>
                  <a:pt x="520243" y="453390"/>
                </a:lnTo>
                <a:lnTo>
                  <a:pt x="521261" y="452120"/>
                </a:lnTo>
                <a:lnTo>
                  <a:pt x="527756" y="443230"/>
                </a:lnTo>
                <a:lnTo>
                  <a:pt x="530269" y="431800"/>
                </a:lnTo>
                <a:lnTo>
                  <a:pt x="530007" y="419100"/>
                </a:lnTo>
                <a:lnTo>
                  <a:pt x="528177" y="407670"/>
                </a:lnTo>
                <a:lnTo>
                  <a:pt x="528177" y="402590"/>
                </a:lnTo>
                <a:lnTo>
                  <a:pt x="527212" y="398780"/>
                </a:lnTo>
                <a:lnTo>
                  <a:pt x="526194" y="393700"/>
                </a:lnTo>
                <a:lnTo>
                  <a:pt x="560754" y="393700"/>
                </a:lnTo>
                <a:lnTo>
                  <a:pt x="566778" y="391160"/>
                </a:lnTo>
                <a:lnTo>
                  <a:pt x="572992" y="389890"/>
                </a:lnTo>
                <a:lnTo>
                  <a:pt x="547909" y="389890"/>
                </a:lnTo>
                <a:lnTo>
                  <a:pt x="474879" y="325120"/>
                </a:lnTo>
                <a:lnTo>
                  <a:pt x="492889" y="320040"/>
                </a:lnTo>
                <a:lnTo>
                  <a:pt x="501520" y="317500"/>
                </a:lnTo>
                <a:lnTo>
                  <a:pt x="509411" y="316230"/>
                </a:lnTo>
                <a:lnTo>
                  <a:pt x="515952" y="314960"/>
                </a:lnTo>
                <a:lnTo>
                  <a:pt x="522977" y="313690"/>
                </a:lnTo>
                <a:lnTo>
                  <a:pt x="556919" y="313690"/>
                </a:lnTo>
                <a:lnTo>
                  <a:pt x="562709" y="312420"/>
                </a:lnTo>
                <a:lnTo>
                  <a:pt x="568661" y="309880"/>
                </a:lnTo>
                <a:lnTo>
                  <a:pt x="456113" y="309880"/>
                </a:lnTo>
                <a:lnTo>
                  <a:pt x="418789" y="275590"/>
                </a:lnTo>
                <a:lnTo>
                  <a:pt x="410391" y="267970"/>
                </a:lnTo>
                <a:close/>
              </a:path>
              <a:path w="737870" h="521970">
                <a:moveTo>
                  <a:pt x="560754" y="393700"/>
                </a:moveTo>
                <a:lnTo>
                  <a:pt x="526194" y="393700"/>
                </a:lnTo>
                <a:lnTo>
                  <a:pt x="583461" y="440690"/>
                </a:lnTo>
                <a:lnTo>
                  <a:pt x="584747" y="441960"/>
                </a:lnTo>
                <a:lnTo>
                  <a:pt x="593166" y="441960"/>
                </a:lnTo>
                <a:lnTo>
                  <a:pt x="597937" y="434340"/>
                </a:lnTo>
                <a:lnTo>
                  <a:pt x="592307" y="429260"/>
                </a:lnTo>
                <a:lnTo>
                  <a:pt x="554827" y="396240"/>
                </a:lnTo>
                <a:lnTo>
                  <a:pt x="560754" y="393700"/>
                </a:lnTo>
                <a:close/>
              </a:path>
              <a:path w="737870" h="521970">
                <a:moveTo>
                  <a:pt x="253323" y="127000"/>
                </a:moveTo>
                <a:lnTo>
                  <a:pt x="191659" y="127000"/>
                </a:lnTo>
                <a:lnTo>
                  <a:pt x="199541" y="132080"/>
                </a:lnTo>
                <a:lnTo>
                  <a:pt x="203510" y="133350"/>
                </a:lnTo>
                <a:lnTo>
                  <a:pt x="233500" y="156210"/>
                </a:lnTo>
                <a:lnTo>
                  <a:pt x="262947" y="180340"/>
                </a:lnTo>
                <a:lnTo>
                  <a:pt x="320936" y="228600"/>
                </a:lnTo>
                <a:lnTo>
                  <a:pt x="343619" y="246380"/>
                </a:lnTo>
                <a:lnTo>
                  <a:pt x="340146" y="269240"/>
                </a:lnTo>
                <a:lnTo>
                  <a:pt x="341775" y="293370"/>
                </a:lnTo>
                <a:lnTo>
                  <a:pt x="346551" y="317500"/>
                </a:lnTo>
                <a:lnTo>
                  <a:pt x="359715" y="365760"/>
                </a:lnTo>
                <a:lnTo>
                  <a:pt x="384844" y="416560"/>
                </a:lnTo>
                <a:lnTo>
                  <a:pt x="404798" y="434340"/>
                </a:lnTo>
                <a:lnTo>
                  <a:pt x="413592" y="434340"/>
                </a:lnTo>
                <a:lnTo>
                  <a:pt x="418418" y="430530"/>
                </a:lnTo>
                <a:lnTo>
                  <a:pt x="417667" y="425450"/>
                </a:lnTo>
                <a:lnTo>
                  <a:pt x="412527" y="400050"/>
                </a:lnTo>
                <a:lnTo>
                  <a:pt x="402486" y="377190"/>
                </a:lnTo>
                <a:lnTo>
                  <a:pt x="391148" y="353060"/>
                </a:lnTo>
                <a:lnTo>
                  <a:pt x="382117" y="328930"/>
                </a:lnTo>
                <a:lnTo>
                  <a:pt x="378335" y="314960"/>
                </a:lnTo>
                <a:lnTo>
                  <a:pt x="375468" y="299720"/>
                </a:lnTo>
                <a:lnTo>
                  <a:pt x="372963" y="283210"/>
                </a:lnTo>
                <a:lnTo>
                  <a:pt x="370267" y="267970"/>
                </a:lnTo>
                <a:lnTo>
                  <a:pt x="410391" y="267970"/>
                </a:lnTo>
                <a:lnTo>
                  <a:pt x="343015" y="207010"/>
                </a:lnTo>
                <a:lnTo>
                  <a:pt x="305118" y="173990"/>
                </a:lnTo>
                <a:lnTo>
                  <a:pt x="300186" y="168910"/>
                </a:lnTo>
                <a:lnTo>
                  <a:pt x="288335" y="158750"/>
                </a:lnTo>
                <a:lnTo>
                  <a:pt x="306649" y="149860"/>
                </a:lnTo>
                <a:lnTo>
                  <a:pt x="313091" y="147320"/>
                </a:lnTo>
                <a:lnTo>
                  <a:pt x="275521" y="147320"/>
                </a:lnTo>
                <a:lnTo>
                  <a:pt x="253323" y="127000"/>
                </a:lnTo>
                <a:close/>
              </a:path>
              <a:path w="737870" h="521970">
                <a:moveTo>
                  <a:pt x="592522" y="370840"/>
                </a:moveTo>
                <a:lnTo>
                  <a:pt x="585551" y="370840"/>
                </a:lnTo>
                <a:lnTo>
                  <a:pt x="574806" y="373380"/>
                </a:lnTo>
                <a:lnTo>
                  <a:pt x="564217" y="377190"/>
                </a:lnTo>
                <a:lnTo>
                  <a:pt x="554884" y="382270"/>
                </a:lnTo>
                <a:lnTo>
                  <a:pt x="547909" y="388620"/>
                </a:lnTo>
                <a:lnTo>
                  <a:pt x="547909" y="389890"/>
                </a:lnTo>
                <a:lnTo>
                  <a:pt x="572992" y="389890"/>
                </a:lnTo>
                <a:lnTo>
                  <a:pt x="579492" y="388620"/>
                </a:lnTo>
                <a:lnTo>
                  <a:pt x="596329" y="388620"/>
                </a:lnTo>
                <a:lnTo>
                  <a:pt x="601209" y="387350"/>
                </a:lnTo>
                <a:lnTo>
                  <a:pt x="604158" y="386080"/>
                </a:lnTo>
                <a:lnTo>
                  <a:pt x="605176" y="382270"/>
                </a:lnTo>
                <a:lnTo>
                  <a:pt x="603193" y="379730"/>
                </a:lnTo>
                <a:lnTo>
                  <a:pt x="598903" y="373380"/>
                </a:lnTo>
                <a:lnTo>
                  <a:pt x="592522" y="370840"/>
                </a:lnTo>
                <a:close/>
              </a:path>
              <a:path w="737870" h="521970">
                <a:moveTo>
                  <a:pt x="556919" y="313690"/>
                </a:moveTo>
                <a:lnTo>
                  <a:pt x="538044" y="313690"/>
                </a:lnTo>
                <a:lnTo>
                  <a:pt x="540189" y="314960"/>
                </a:lnTo>
                <a:lnTo>
                  <a:pt x="550645" y="314960"/>
                </a:lnTo>
                <a:lnTo>
                  <a:pt x="556919" y="313690"/>
                </a:lnTo>
                <a:close/>
              </a:path>
              <a:path w="737870" h="521970">
                <a:moveTo>
                  <a:pt x="544312" y="289560"/>
                </a:moveTo>
                <a:lnTo>
                  <a:pt x="521958" y="289560"/>
                </a:lnTo>
                <a:lnTo>
                  <a:pt x="516328" y="290830"/>
                </a:lnTo>
                <a:lnTo>
                  <a:pt x="509110" y="292100"/>
                </a:lnTo>
                <a:lnTo>
                  <a:pt x="502259" y="292100"/>
                </a:lnTo>
                <a:lnTo>
                  <a:pt x="495780" y="294640"/>
                </a:lnTo>
                <a:lnTo>
                  <a:pt x="489679" y="295910"/>
                </a:lnTo>
                <a:lnTo>
                  <a:pt x="481797" y="299720"/>
                </a:lnTo>
                <a:lnTo>
                  <a:pt x="474879" y="302260"/>
                </a:lnTo>
                <a:lnTo>
                  <a:pt x="466998" y="304800"/>
                </a:lnTo>
                <a:lnTo>
                  <a:pt x="460080" y="304800"/>
                </a:lnTo>
                <a:lnTo>
                  <a:pt x="457131" y="308610"/>
                </a:lnTo>
                <a:lnTo>
                  <a:pt x="456113" y="309880"/>
                </a:lnTo>
                <a:lnTo>
                  <a:pt x="568661" y="309880"/>
                </a:lnTo>
                <a:lnTo>
                  <a:pt x="569626" y="302260"/>
                </a:lnTo>
                <a:lnTo>
                  <a:pt x="565658" y="298450"/>
                </a:lnTo>
                <a:lnTo>
                  <a:pt x="559769" y="293370"/>
                </a:lnTo>
                <a:lnTo>
                  <a:pt x="552488" y="290830"/>
                </a:lnTo>
                <a:lnTo>
                  <a:pt x="544312" y="289560"/>
                </a:lnTo>
                <a:close/>
              </a:path>
              <a:path w="737870" h="521970">
                <a:moveTo>
                  <a:pt x="197245" y="83820"/>
                </a:moveTo>
                <a:lnTo>
                  <a:pt x="98896" y="83820"/>
                </a:lnTo>
                <a:lnTo>
                  <a:pt x="116459" y="90170"/>
                </a:lnTo>
                <a:lnTo>
                  <a:pt x="150517" y="105410"/>
                </a:lnTo>
                <a:lnTo>
                  <a:pt x="166993" y="113030"/>
                </a:lnTo>
                <a:lnTo>
                  <a:pt x="163839" y="132080"/>
                </a:lnTo>
                <a:lnTo>
                  <a:pt x="161907" y="151130"/>
                </a:lnTo>
                <a:lnTo>
                  <a:pt x="161271" y="170180"/>
                </a:lnTo>
                <a:lnTo>
                  <a:pt x="162007" y="189230"/>
                </a:lnTo>
                <a:lnTo>
                  <a:pt x="162746" y="214630"/>
                </a:lnTo>
                <a:lnTo>
                  <a:pt x="170497" y="267970"/>
                </a:lnTo>
                <a:lnTo>
                  <a:pt x="186940" y="294640"/>
                </a:lnTo>
                <a:lnTo>
                  <a:pt x="194232" y="294640"/>
                </a:lnTo>
                <a:lnTo>
                  <a:pt x="198361" y="292100"/>
                </a:lnTo>
                <a:lnTo>
                  <a:pt x="199541" y="288290"/>
                </a:lnTo>
                <a:lnTo>
                  <a:pt x="201069" y="264160"/>
                </a:lnTo>
                <a:lnTo>
                  <a:pt x="198536" y="240030"/>
                </a:lnTo>
                <a:lnTo>
                  <a:pt x="194535" y="215900"/>
                </a:lnTo>
                <a:lnTo>
                  <a:pt x="191659" y="191770"/>
                </a:lnTo>
                <a:lnTo>
                  <a:pt x="191230" y="175260"/>
                </a:lnTo>
                <a:lnTo>
                  <a:pt x="191317" y="156210"/>
                </a:lnTo>
                <a:lnTo>
                  <a:pt x="191436" y="148590"/>
                </a:lnTo>
                <a:lnTo>
                  <a:pt x="191560" y="138430"/>
                </a:lnTo>
                <a:lnTo>
                  <a:pt x="191659" y="127000"/>
                </a:lnTo>
                <a:lnTo>
                  <a:pt x="253323" y="127000"/>
                </a:lnTo>
                <a:lnTo>
                  <a:pt x="250548" y="124460"/>
                </a:lnTo>
                <a:lnTo>
                  <a:pt x="224455" y="102870"/>
                </a:lnTo>
                <a:lnTo>
                  <a:pt x="197245" y="83820"/>
                </a:lnTo>
                <a:close/>
              </a:path>
              <a:path w="737870" h="521970">
                <a:moveTo>
                  <a:pt x="388283" y="109220"/>
                </a:moveTo>
                <a:lnTo>
                  <a:pt x="379972" y="109220"/>
                </a:lnTo>
                <a:lnTo>
                  <a:pt x="372036" y="110490"/>
                </a:lnTo>
                <a:lnTo>
                  <a:pt x="365334" y="110490"/>
                </a:lnTo>
                <a:lnTo>
                  <a:pt x="340609" y="114300"/>
                </a:lnTo>
                <a:lnTo>
                  <a:pt x="317090" y="121920"/>
                </a:lnTo>
                <a:lnTo>
                  <a:pt x="295240" y="133350"/>
                </a:lnTo>
                <a:lnTo>
                  <a:pt x="275521" y="147320"/>
                </a:lnTo>
                <a:lnTo>
                  <a:pt x="313091" y="147320"/>
                </a:lnTo>
                <a:lnTo>
                  <a:pt x="325977" y="142240"/>
                </a:lnTo>
                <a:lnTo>
                  <a:pt x="346230" y="137160"/>
                </a:lnTo>
                <a:lnTo>
                  <a:pt x="367318" y="134620"/>
                </a:lnTo>
                <a:lnTo>
                  <a:pt x="452681" y="134620"/>
                </a:lnTo>
                <a:lnTo>
                  <a:pt x="451180" y="132080"/>
                </a:lnTo>
                <a:lnTo>
                  <a:pt x="439445" y="120650"/>
                </a:lnTo>
                <a:lnTo>
                  <a:pt x="423934" y="114300"/>
                </a:lnTo>
                <a:lnTo>
                  <a:pt x="406322" y="110490"/>
                </a:lnTo>
                <a:lnTo>
                  <a:pt x="388283" y="109220"/>
                </a:lnTo>
                <a:close/>
              </a:path>
              <a:path w="737870" h="521970">
                <a:moveTo>
                  <a:pt x="452681" y="134620"/>
                </a:moveTo>
                <a:lnTo>
                  <a:pt x="394275" y="134620"/>
                </a:lnTo>
                <a:lnTo>
                  <a:pt x="409731" y="137160"/>
                </a:lnTo>
                <a:lnTo>
                  <a:pt x="427506" y="142240"/>
                </a:lnTo>
                <a:lnTo>
                  <a:pt x="436394" y="143510"/>
                </a:lnTo>
                <a:lnTo>
                  <a:pt x="445282" y="143510"/>
                </a:lnTo>
                <a:lnTo>
                  <a:pt x="451180" y="142240"/>
                </a:lnTo>
                <a:lnTo>
                  <a:pt x="454182" y="137160"/>
                </a:lnTo>
                <a:lnTo>
                  <a:pt x="452681" y="134620"/>
                </a:lnTo>
                <a:close/>
              </a:path>
              <a:path w="737870" h="521970">
                <a:moveTo>
                  <a:pt x="302170" y="0"/>
                </a:moveTo>
                <a:lnTo>
                  <a:pt x="251130" y="5080"/>
                </a:lnTo>
                <a:lnTo>
                  <a:pt x="201693" y="16510"/>
                </a:lnTo>
                <a:lnTo>
                  <a:pt x="153151" y="26670"/>
                </a:lnTo>
                <a:lnTo>
                  <a:pt x="104795" y="31750"/>
                </a:lnTo>
                <a:lnTo>
                  <a:pt x="439535" y="31750"/>
                </a:lnTo>
                <a:lnTo>
                  <a:pt x="436968" y="30480"/>
                </a:lnTo>
                <a:lnTo>
                  <a:pt x="393614" y="13970"/>
                </a:lnTo>
                <a:lnTo>
                  <a:pt x="348507" y="5080"/>
                </a:lnTo>
                <a:lnTo>
                  <a:pt x="302170" y="0"/>
                </a:lnTo>
                <a:close/>
              </a:path>
            </a:pathLst>
          </a:custGeom>
          <a:solidFill>
            <a:srgbClr val="A0B544">
              <a:alpha val="5879"/>
            </a:srgbClr>
          </a:solidFill>
        </p:spPr>
        <p:txBody>
          <a:bodyPr wrap="square" lIns="0" tIns="0" rIns="0" bIns="0" rtlCol="0"/>
          <a:lstStyle/>
          <a:p>
            <a:endParaRPr/>
          </a:p>
        </p:txBody>
      </p:sp>
      <p:grpSp>
        <p:nvGrpSpPr>
          <p:cNvPr id="4" name="object 4"/>
          <p:cNvGrpSpPr/>
          <p:nvPr/>
        </p:nvGrpSpPr>
        <p:grpSpPr>
          <a:xfrm>
            <a:off x="0" y="0"/>
            <a:ext cx="9144000" cy="5143500"/>
            <a:chOff x="0" y="0"/>
            <a:chExt cx="9144000" cy="5143500"/>
          </a:xfrm>
        </p:grpSpPr>
        <p:sp>
          <p:nvSpPr>
            <p:cNvPr id="5" name="object 5"/>
            <p:cNvSpPr/>
            <p:nvPr/>
          </p:nvSpPr>
          <p:spPr>
            <a:xfrm>
              <a:off x="1908170" y="4942624"/>
              <a:ext cx="695960" cy="201295"/>
            </a:xfrm>
            <a:custGeom>
              <a:avLst/>
              <a:gdLst/>
              <a:ahLst/>
              <a:cxnLst/>
              <a:rect l="l" t="t" r="r" b="b"/>
              <a:pathLst>
                <a:path w="695960" h="201295">
                  <a:moveTo>
                    <a:pt x="94820" y="181932"/>
                  </a:moveTo>
                  <a:lnTo>
                    <a:pt x="78298" y="181932"/>
                  </a:lnTo>
                  <a:lnTo>
                    <a:pt x="87054" y="200875"/>
                  </a:lnTo>
                  <a:lnTo>
                    <a:pt x="108632" y="200875"/>
                  </a:lnTo>
                  <a:lnTo>
                    <a:pt x="94820" y="181932"/>
                  </a:lnTo>
                  <a:close/>
                </a:path>
                <a:path w="695960" h="201295">
                  <a:moveTo>
                    <a:pt x="173628" y="172066"/>
                  </a:moveTo>
                  <a:lnTo>
                    <a:pt x="151328" y="172066"/>
                  </a:lnTo>
                  <a:lnTo>
                    <a:pt x="157054" y="185951"/>
                  </a:lnTo>
                  <a:lnTo>
                    <a:pt x="163795" y="199459"/>
                  </a:lnTo>
                  <a:lnTo>
                    <a:pt x="164622" y="200875"/>
                  </a:lnTo>
                  <a:lnTo>
                    <a:pt x="191472" y="200875"/>
                  </a:lnTo>
                  <a:lnTo>
                    <a:pt x="186517" y="193179"/>
                  </a:lnTo>
                  <a:lnTo>
                    <a:pt x="179736" y="182185"/>
                  </a:lnTo>
                  <a:lnTo>
                    <a:pt x="173628" y="172066"/>
                  </a:lnTo>
                  <a:close/>
                </a:path>
                <a:path w="695960" h="201295">
                  <a:moveTo>
                    <a:pt x="375892" y="171101"/>
                  </a:moveTo>
                  <a:lnTo>
                    <a:pt x="182911" y="171101"/>
                  </a:lnTo>
                  <a:lnTo>
                    <a:pt x="212540" y="173224"/>
                  </a:lnTo>
                  <a:lnTo>
                    <a:pt x="242154" y="176382"/>
                  </a:lnTo>
                  <a:lnTo>
                    <a:pt x="301357" y="183916"/>
                  </a:lnTo>
                  <a:lnTo>
                    <a:pt x="323074" y="185900"/>
                  </a:lnTo>
                  <a:lnTo>
                    <a:pt x="329760" y="200875"/>
                  </a:lnTo>
                  <a:lnTo>
                    <a:pt x="360259" y="200875"/>
                  </a:lnTo>
                  <a:lnTo>
                    <a:pt x="358300" y="198573"/>
                  </a:lnTo>
                  <a:lnTo>
                    <a:pt x="349723" y="188849"/>
                  </a:lnTo>
                  <a:lnTo>
                    <a:pt x="477011" y="188849"/>
                  </a:lnTo>
                  <a:lnTo>
                    <a:pt x="442486" y="182951"/>
                  </a:lnTo>
                  <a:lnTo>
                    <a:pt x="446593" y="178929"/>
                  </a:lnTo>
                  <a:lnTo>
                    <a:pt x="423343" y="178929"/>
                  </a:lnTo>
                  <a:lnTo>
                    <a:pt x="375892" y="171101"/>
                  </a:lnTo>
                  <a:close/>
                </a:path>
                <a:path w="695960" h="201295">
                  <a:moveTo>
                    <a:pt x="477011" y="188849"/>
                  </a:moveTo>
                  <a:lnTo>
                    <a:pt x="349723" y="188849"/>
                  </a:lnTo>
                  <a:lnTo>
                    <a:pt x="452109" y="200875"/>
                  </a:lnTo>
                  <a:lnTo>
                    <a:pt x="549025" y="200875"/>
                  </a:lnTo>
                  <a:lnTo>
                    <a:pt x="525381" y="196731"/>
                  </a:lnTo>
                  <a:lnTo>
                    <a:pt x="525864" y="195766"/>
                  </a:lnTo>
                  <a:lnTo>
                    <a:pt x="517500" y="195766"/>
                  </a:lnTo>
                  <a:lnTo>
                    <a:pt x="477011" y="188849"/>
                  </a:lnTo>
                  <a:close/>
                </a:path>
                <a:path w="695960" h="201295">
                  <a:moveTo>
                    <a:pt x="474796" y="30938"/>
                  </a:moveTo>
                  <a:lnTo>
                    <a:pt x="338301" y="30938"/>
                  </a:lnTo>
                  <a:lnTo>
                    <a:pt x="384288" y="34732"/>
                  </a:lnTo>
                  <a:lnTo>
                    <a:pt x="428830" y="45360"/>
                  </a:lnTo>
                  <a:lnTo>
                    <a:pt x="471656" y="61688"/>
                  </a:lnTo>
                  <a:lnTo>
                    <a:pt x="512492" y="82585"/>
                  </a:lnTo>
                  <a:lnTo>
                    <a:pt x="551066" y="106918"/>
                  </a:lnTo>
                  <a:lnTo>
                    <a:pt x="589045" y="136745"/>
                  </a:lnTo>
                  <a:lnTo>
                    <a:pt x="625096" y="168111"/>
                  </a:lnTo>
                  <a:lnTo>
                    <a:pt x="662067" y="200078"/>
                  </a:lnTo>
                  <a:lnTo>
                    <a:pt x="663103" y="200875"/>
                  </a:lnTo>
                  <a:lnTo>
                    <a:pt x="695856" y="200875"/>
                  </a:lnTo>
                  <a:lnTo>
                    <a:pt x="655819" y="161953"/>
                  </a:lnTo>
                  <a:lnTo>
                    <a:pt x="620021" y="128995"/>
                  </a:lnTo>
                  <a:lnTo>
                    <a:pt x="582909" y="97791"/>
                  </a:lnTo>
                  <a:lnTo>
                    <a:pt x="544164" y="69292"/>
                  </a:lnTo>
                  <a:lnTo>
                    <a:pt x="503469" y="44446"/>
                  </a:lnTo>
                  <a:lnTo>
                    <a:pt x="474796" y="30938"/>
                  </a:lnTo>
                  <a:close/>
                </a:path>
                <a:path w="695960" h="201295">
                  <a:moveTo>
                    <a:pt x="546830" y="164881"/>
                  </a:moveTo>
                  <a:lnTo>
                    <a:pt x="544739" y="164881"/>
                  </a:lnTo>
                  <a:lnTo>
                    <a:pt x="534797" y="167979"/>
                  </a:lnTo>
                  <a:lnTo>
                    <a:pt x="526494" y="175632"/>
                  </a:lnTo>
                  <a:lnTo>
                    <a:pt x="520504" y="185375"/>
                  </a:lnTo>
                  <a:lnTo>
                    <a:pt x="517500" y="194747"/>
                  </a:lnTo>
                  <a:lnTo>
                    <a:pt x="517500" y="195766"/>
                  </a:lnTo>
                  <a:lnTo>
                    <a:pt x="525864" y="195766"/>
                  </a:lnTo>
                  <a:lnTo>
                    <a:pt x="528331" y="190833"/>
                  </a:lnTo>
                  <a:lnTo>
                    <a:pt x="533264" y="185900"/>
                  </a:lnTo>
                  <a:lnTo>
                    <a:pt x="538197" y="181932"/>
                  </a:lnTo>
                  <a:lnTo>
                    <a:pt x="548117" y="176034"/>
                  </a:lnTo>
                  <a:lnTo>
                    <a:pt x="554015" y="170082"/>
                  </a:lnTo>
                  <a:lnTo>
                    <a:pt x="553050" y="167133"/>
                  </a:lnTo>
                  <a:lnTo>
                    <a:pt x="551066" y="166168"/>
                  </a:lnTo>
                  <a:lnTo>
                    <a:pt x="548921" y="165256"/>
                  </a:lnTo>
                  <a:lnTo>
                    <a:pt x="546830" y="164881"/>
                  </a:lnTo>
                  <a:close/>
                </a:path>
                <a:path w="695960" h="201295">
                  <a:moveTo>
                    <a:pt x="338784" y="0"/>
                  </a:moveTo>
                  <a:lnTo>
                    <a:pt x="300271" y="2605"/>
                  </a:lnTo>
                  <a:lnTo>
                    <a:pt x="262724" y="10348"/>
                  </a:lnTo>
                  <a:lnTo>
                    <a:pt x="226705" y="23118"/>
                  </a:lnTo>
                  <a:lnTo>
                    <a:pt x="192777" y="40804"/>
                  </a:lnTo>
                  <a:lnTo>
                    <a:pt x="156542" y="69086"/>
                  </a:lnTo>
                  <a:lnTo>
                    <a:pt x="124333" y="100781"/>
                  </a:lnTo>
                  <a:lnTo>
                    <a:pt x="91887" y="130769"/>
                  </a:lnTo>
                  <a:lnTo>
                    <a:pt x="54942" y="153931"/>
                  </a:lnTo>
                  <a:lnTo>
                    <a:pt x="9236" y="165149"/>
                  </a:lnTo>
                  <a:lnTo>
                    <a:pt x="2795" y="168111"/>
                  </a:lnTo>
                  <a:lnTo>
                    <a:pt x="7" y="173871"/>
                  </a:lnTo>
                  <a:lnTo>
                    <a:pt x="0" y="174050"/>
                  </a:lnTo>
                  <a:lnTo>
                    <a:pt x="1054" y="180290"/>
                  </a:lnTo>
                  <a:lnTo>
                    <a:pt x="35403" y="190350"/>
                  </a:lnTo>
                  <a:lnTo>
                    <a:pt x="43843" y="189933"/>
                  </a:lnTo>
                  <a:lnTo>
                    <a:pt x="52219" y="188702"/>
                  </a:lnTo>
                  <a:lnTo>
                    <a:pt x="60444" y="186686"/>
                  </a:lnTo>
                  <a:lnTo>
                    <a:pt x="68433" y="183916"/>
                  </a:lnTo>
                  <a:lnTo>
                    <a:pt x="78298" y="181932"/>
                  </a:lnTo>
                  <a:lnTo>
                    <a:pt x="94820" y="181932"/>
                  </a:lnTo>
                  <a:lnTo>
                    <a:pt x="94116" y="180967"/>
                  </a:lnTo>
                  <a:lnTo>
                    <a:pt x="122360" y="176134"/>
                  </a:lnTo>
                  <a:lnTo>
                    <a:pt x="136703" y="173871"/>
                  </a:lnTo>
                  <a:lnTo>
                    <a:pt x="151328" y="172066"/>
                  </a:lnTo>
                  <a:lnTo>
                    <a:pt x="173628" y="172066"/>
                  </a:lnTo>
                  <a:lnTo>
                    <a:pt x="173045" y="171101"/>
                  </a:lnTo>
                  <a:lnTo>
                    <a:pt x="375892" y="171101"/>
                  </a:lnTo>
                  <a:lnTo>
                    <a:pt x="357285" y="168098"/>
                  </a:lnTo>
                  <a:lnTo>
                    <a:pt x="249078" y="150350"/>
                  </a:lnTo>
                  <a:lnTo>
                    <a:pt x="250278" y="148366"/>
                  </a:lnTo>
                  <a:lnTo>
                    <a:pt x="236209" y="148366"/>
                  </a:lnTo>
                  <a:lnTo>
                    <a:pt x="213368" y="143881"/>
                  </a:lnTo>
                  <a:lnTo>
                    <a:pt x="190371" y="140759"/>
                  </a:lnTo>
                  <a:lnTo>
                    <a:pt x="167343" y="138933"/>
                  </a:lnTo>
                  <a:lnTo>
                    <a:pt x="150621" y="138500"/>
                  </a:lnTo>
                  <a:lnTo>
                    <a:pt x="131596" y="138500"/>
                  </a:lnTo>
                  <a:lnTo>
                    <a:pt x="135565" y="133567"/>
                  </a:lnTo>
                  <a:lnTo>
                    <a:pt x="186145" y="85500"/>
                  </a:lnTo>
                  <a:lnTo>
                    <a:pt x="230063" y="55992"/>
                  </a:lnTo>
                  <a:lnTo>
                    <a:pt x="278796" y="37403"/>
                  </a:lnTo>
                  <a:lnTo>
                    <a:pt x="334923" y="30938"/>
                  </a:lnTo>
                  <a:lnTo>
                    <a:pt x="474796" y="30938"/>
                  </a:lnTo>
                  <a:lnTo>
                    <a:pt x="460506" y="24206"/>
                  </a:lnTo>
                  <a:lnTo>
                    <a:pt x="414958" y="9521"/>
                  </a:lnTo>
                  <a:lnTo>
                    <a:pt x="366506" y="1340"/>
                  </a:lnTo>
                  <a:lnTo>
                    <a:pt x="345702" y="81"/>
                  </a:lnTo>
                  <a:lnTo>
                    <a:pt x="338784" y="0"/>
                  </a:lnTo>
                  <a:close/>
                </a:path>
                <a:path w="695960" h="201295">
                  <a:moveTo>
                    <a:pt x="427955" y="172334"/>
                  </a:moveTo>
                  <a:lnTo>
                    <a:pt x="427419" y="172334"/>
                  </a:lnTo>
                  <a:lnTo>
                    <a:pt x="426721" y="173031"/>
                  </a:lnTo>
                  <a:lnTo>
                    <a:pt x="424738" y="174050"/>
                  </a:lnTo>
                  <a:lnTo>
                    <a:pt x="423718" y="175015"/>
                  </a:lnTo>
                  <a:lnTo>
                    <a:pt x="423718" y="176999"/>
                  </a:lnTo>
                  <a:lnTo>
                    <a:pt x="422914" y="177857"/>
                  </a:lnTo>
                  <a:lnTo>
                    <a:pt x="422753" y="178661"/>
                  </a:lnTo>
                  <a:lnTo>
                    <a:pt x="423343" y="178929"/>
                  </a:lnTo>
                  <a:lnTo>
                    <a:pt x="446593" y="178929"/>
                  </a:lnTo>
                  <a:lnTo>
                    <a:pt x="447499" y="178042"/>
                  </a:lnTo>
                  <a:lnTo>
                    <a:pt x="451912" y="173031"/>
                  </a:lnTo>
                  <a:lnTo>
                    <a:pt x="428652" y="173031"/>
                  </a:lnTo>
                  <a:lnTo>
                    <a:pt x="427955" y="172334"/>
                  </a:lnTo>
                  <a:close/>
                </a:path>
                <a:path w="695960" h="201295">
                  <a:moveTo>
                    <a:pt x="487901" y="127132"/>
                  </a:moveTo>
                  <a:lnTo>
                    <a:pt x="486400" y="127132"/>
                  </a:lnTo>
                  <a:lnTo>
                    <a:pt x="477756" y="128699"/>
                  </a:lnTo>
                  <a:lnTo>
                    <a:pt x="444470" y="152334"/>
                  </a:lnTo>
                  <a:lnTo>
                    <a:pt x="432608" y="168111"/>
                  </a:lnTo>
                  <a:lnTo>
                    <a:pt x="428652" y="173031"/>
                  </a:lnTo>
                  <a:lnTo>
                    <a:pt x="451912" y="173031"/>
                  </a:lnTo>
                  <a:lnTo>
                    <a:pt x="456782" y="167501"/>
                  </a:lnTo>
                  <a:lnTo>
                    <a:pt x="461253" y="163165"/>
                  </a:lnTo>
                  <a:lnTo>
                    <a:pt x="466185" y="158232"/>
                  </a:lnTo>
                  <a:lnTo>
                    <a:pt x="473103" y="153299"/>
                  </a:lnTo>
                  <a:lnTo>
                    <a:pt x="479001" y="149385"/>
                  </a:lnTo>
                  <a:lnTo>
                    <a:pt x="485917" y="147401"/>
                  </a:lnTo>
                  <a:lnTo>
                    <a:pt x="490850" y="142468"/>
                  </a:lnTo>
                  <a:lnTo>
                    <a:pt x="494819" y="137535"/>
                  </a:lnTo>
                  <a:lnTo>
                    <a:pt x="497768" y="133567"/>
                  </a:lnTo>
                  <a:lnTo>
                    <a:pt x="495784" y="127669"/>
                  </a:lnTo>
                  <a:lnTo>
                    <a:pt x="490850" y="127669"/>
                  </a:lnTo>
                  <a:lnTo>
                    <a:pt x="489349" y="127293"/>
                  </a:lnTo>
                  <a:lnTo>
                    <a:pt x="487901" y="127132"/>
                  </a:lnTo>
                  <a:close/>
                </a:path>
                <a:path w="695960" h="201295">
                  <a:moveTo>
                    <a:pt x="338087" y="62520"/>
                  </a:moveTo>
                  <a:lnTo>
                    <a:pt x="334066" y="62520"/>
                  </a:lnTo>
                  <a:lnTo>
                    <a:pt x="319191" y="64844"/>
                  </a:lnTo>
                  <a:lnTo>
                    <a:pt x="279641" y="86220"/>
                  </a:lnTo>
                  <a:lnTo>
                    <a:pt x="252758" y="113955"/>
                  </a:lnTo>
                  <a:lnTo>
                    <a:pt x="236209" y="148366"/>
                  </a:lnTo>
                  <a:lnTo>
                    <a:pt x="250278" y="148366"/>
                  </a:lnTo>
                  <a:lnTo>
                    <a:pt x="257356" y="136670"/>
                  </a:lnTo>
                  <a:lnTo>
                    <a:pt x="267208" y="123835"/>
                  </a:lnTo>
                  <a:lnTo>
                    <a:pt x="297353" y="96595"/>
                  </a:lnTo>
                  <a:lnTo>
                    <a:pt x="327335" y="83389"/>
                  </a:lnTo>
                  <a:lnTo>
                    <a:pt x="334173" y="80912"/>
                  </a:lnTo>
                  <a:lnTo>
                    <a:pt x="340649" y="77872"/>
                  </a:lnTo>
                  <a:lnTo>
                    <a:pt x="346774" y="74370"/>
                  </a:lnTo>
                  <a:lnTo>
                    <a:pt x="349723" y="71421"/>
                  </a:lnTo>
                  <a:lnTo>
                    <a:pt x="349723" y="66488"/>
                  </a:lnTo>
                  <a:lnTo>
                    <a:pt x="345755" y="64504"/>
                  </a:lnTo>
                  <a:lnTo>
                    <a:pt x="342056" y="63110"/>
                  </a:lnTo>
                  <a:lnTo>
                    <a:pt x="338087" y="62520"/>
                  </a:lnTo>
                  <a:close/>
                </a:path>
                <a:path w="695960" h="201295">
                  <a:moveTo>
                    <a:pt x="144412" y="138339"/>
                  </a:moveTo>
                  <a:lnTo>
                    <a:pt x="140122" y="138339"/>
                  </a:lnTo>
                  <a:lnTo>
                    <a:pt x="135886" y="138393"/>
                  </a:lnTo>
                  <a:lnTo>
                    <a:pt x="131596" y="138500"/>
                  </a:lnTo>
                  <a:lnTo>
                    <a:pt x="150621" y="138500"/>
                  </a:lnTo>
                  <a:lnTo>
                    <a:pt x="144412" y="138339"/>
                  </a:lnTo>
                  <a:close/>
                </a:path>
              </a:pathLst>
            </a:custGeom>
            <a:solidFill>
              <a:srgbClr val="A0B544">
                <a:alpha val="5879"/>
              </a:srgbClr>
            </a:solidFill>
          </p:spPr>
          <p:txBody>
            <a:bodyPr wrap="square" lIns="0" tIns="0" rIns="0" bIns="0" rtlCol="0"/>
            <a:lstStyle/>
            <a:p>
              <a:endParaRPr/>
            </a:p>
          </p:txBody>
        </p:sp>
        <p:pic>
          <p:nvPicPr>
            <p:cNvPr id="6" name="object 6"/>
            <p:cNvPicPr/>
            <p:nvPr/>
          </p:nvPicPr>
          <p:blipFill>
            <a:blip r:embed="rId3" cstate="print"/>
            <a:stretch>
              <a:fillRect/>
            </a:stretch>
          </p:blipFill>
          <p:spPr>
            <a:xfrm>
              <a:off x="0" y="0"/>
              <a:ext cx="9144000" cy="5143500"/>
            </a:xfrm>
            <a:prstGeom prst="rect">
              <a:avLst/>
            </a:prstGeom>
          </p:spPr>
        </p:pic>
      </p:grpSp>
      <p:sp>
        <p:nvSpPr>
          <p:cNvPr id="7" name="object 7"/>
          <p:cNvSpPr txBox="1"/>
          <p:nvPr/>
        </p:nvSpPr>
        <p:spPr>
          <a:xfrm>
            <a:off x="2209800" y="1894876"/>
            <a:ext cx="6590462" cy="2087751"/>
          </a:xfrm>
          <a:prstGeom prst="rect">
            <a:avLst/>
          </a:prstGeom>
        </p:spPr>
        <p:txBody>
          <a:bodyPr vert="horz" wrap="square" lIns="0" tIns="12700" rIns="0" bIns="0" rtlCol="0">
            <a:spAutoFit/>
          </a:bodyPr>
          <a:lstStyle/>
          <a:p>
            <a:pPr marL="12700" marR="5080" algn="ctr">
              <a:spcBef>
                <a:spcPts val="100"/>
              </a:spcBef>
            </a:pPr>
            <a:r>
              <a:rPr lang="en" altLang="zh-CN" sz="4000" b="1" spc="5" dirty="0">
                <a:solidFill>
                  <a:srgbClr val="32594A"/>
                </a:solidFill>
                <a:latin typeface="Arial"/>
                <a:cs typeface="Arial"/>
              </a:rPr>
              <a:t>Method comparison </a:t>
            </a:r>
          </a:p>
          <a:p>
            <a:pPr marL="12700" marR="5080" algn="ctr">
              <a:spcBef>
                <a:spcPts val="100"/>
              </a:spcBef>
            </a:pPr>
            <a:r>
              <a:rPr lang="en" altLang="zh-CN" sz="4000" b="1" spc="5" dirty="0">
                <a:solidFill>
                  <a:srgbClr val="32594A"/>
                </a:solidFill>
                <a:latin typeface="Arial"/>
                <a:cs typeface="Arial"/>
              </a:rPr>
              <a:t>and Summary</a:t>
            </a:r>
          </a:p>
          <a:p>
            <a:pPr marL="12700" marR="5080" algn="ctr">
              <a:lnSpc>
                <a:spcPct val="100000"/>
              </a:lnSpc>
              <a:spcBef>
                <a:spcPts val="100"/>
              </a:spcBef>
            </a:pPr>
            <a:endParaRPr sz="5400" b="1" spc="5" dirty="0">
              <a:solidFill>
                <a:srgbClr val="32594A"/>
              </a:solidFill>
              <a:latin typeface="Arial"/>
              <a:cs typeface="Arial"/>
            </a:endParaRPr>
          </a:p>
        </p:txBody>
      </p:sp>
      <p:sp>
        <p:nvSpPr>
          <p:cNvPr id="8" name="object 8"/>
          <p:cNvSpPr txBox="1">
            <a:spLocks noGrp="1"/>
          </p:cNvSpPr>
          <p:nvPr>
            <p:ph type="title"/>
          </p:nvPr>
        </p:nvSpPr>
        <p:spPr>
          <a:xfrm>
            <a:off x="1110458" y="1894332"/>
            <a:ext cx="1252855" cy="1244600"/>
          </a:xfrm>
          <a:prstGeom prst="rect">
            <a:avLst/>
          </a:prstGeom>
        </p:spPr>
        <p:txBody>
          <a:bodyPr vert="horz" wrap="square" lIns="0" tIns="12700" rIns="0" bIns="0" rtlCol="0">
            <a:spAutoFit/>
          </a:bodyPr>
          <a:lstStyle/>
          <a:p>
            <a:pPr marL="12700">
              <a:lnSpc>
                <a:spcPct val="100000"/>
              </a:lnSpc>
              <a:spcBef>
                <a:spcPts val="100"/>
              </a:spcBef>
            </a:pPr>
            <a:r>
              <a:rPr sz="8000" spc="375" dirty="0">
                <a:solidFill>
                  <a:srgbClr val="048F77"/>
                </a:solidFill>
              </a:rPr>
              <a:t>0</a:t>
            </a:r>
            <a:r>
              <a:rPr lang="en-US" sz="8000" spc="375" dirty="0">
                <a:solidFill>
                  <a:srgbClr val="048F77"/>
                </a:solidFill>
              </a:rPr>
              <a:t>5</a:t>
            </a:r>
            <a:endParaRPr sz="8000" dirty="0"/>
          </a:p>
        </p:txBody>
      </p:sp>
      <p:sp>
        <p:nvSpPr>
          <p:cNvPr id="9" name="object 9"/>
          <p:cNvSpPr/>
          <p:nvPr/>
        </p:nvSpPr>
        <p:spPr>
          <a:xfrm>
            <a:off x="723398" y="1647929"/>
            <a:ext cx="2049145" cy="1828800"/>
          </a:xfrm>
          <a:custGeom>
            <a:avLst/>
            <a:gdLst/>
            <a:ahLst/>
            <a:cxnLst/>
            <a:rect l="l" t="t" r="r" b="b"/>
            <a:pathLst>
              <a:path w="2049145" h="1828800">
                <a:moveTo>
                  <a:pt x="878305" y="1816100"/>
                </a:moveTo>
                <a:lnTo>
                  <a:pt x="724843" y="1816100"/>
                </a:lnTo>
                <a:lnTo>
                  <a:pt x="770748" y="1828800"/>
                </a:lnTo>
                <a:lnTo>
                  <a:pt x="847637" y="1828800"/>
                </a:lnTo>
                <a:lnTo>
                  <a:pt x="878305" y="1816100"/>
                </a:lnTo>
                <a:close/>
              </a:path>
              <a:path w="2049145" h="1828800">
                <a:moveTo>
                  <a:pt x="1279187" y="25400"/>
                </a:moveTo>
                <a:lnTo>
                  <a:pt x="771491" y="25400"/>
                </a:lnTo>
                <a:lnTo>
                  <a:pt x="674669" y="50800"/>
                </a:lnTo>
                <a:lnTo>
                  <a:pt x="627406" y="76200"/>
                </a:lnTo>
                <a:lnTo>
                  <a:pt x="581057" y="88900"/>
                </a:lnTo>
                <a:lnTo>
                  <a:pt x="535732" y="114300"/>
                </a:lnTo>
                <a:lnTo>
                  <a:pt x="491544" y="127000"/>
                </a:lnTo>
                <a:lnTo>
                  <a:pt x="448603" y="152400"/>
                </a:lnTo>
                <a:lnTo>
                  <a:pt x="408603" y="177800"/>
                </a:lnTo>
                <a:lnTo>
                  <a:pt x="370131" y="215900"/>
                </a:lnTo>
                <a:lnTo>
                  <a:pt x="333241" y="241300"/>
                </a:lnTo>
                <a:lnTo>
                  <a:pt x="297986" y="279400"/>
                </a:lnTo>
                <a:lnTo>
                  <a:pt x="264421" y="304800"/>
                </a:lnTo>
                <a:lnTo>
                  <a:pt x="232598" y="342900"/>
                </a:lnTo>
                <a:lnTo>
                  <a:pt x="202570" y="381000"/>
                </a:lnTo>
                <a:lnTo>
                  <a:pt x="174393" y="419100"/>
                </a:lnTo>
                <a:lnTo>
                  <a:pt x="148118" y="457200"/>
                </a:lnTo>
                <a:lnTo>
                  <a:pt x="123800" y="495300"/>
                </a:lnTo>
                <a:lnTo>
                  <a:pt x="101492" y="533400"/>
                </a:lnTo>
                <a:lnTo>
                  <a:pt x="81247" y="584200"/>
                </a:lnTo>
                <a:lnTo>
                  <a:pt x="63120" y="622300"/>
                </a:lnTo>
                <a:lnTo>
                  <a:pt x="47163" y="673100"/>
                </a:lnTo>
                <a:lnTo>
                  <a:pt x="33430" y="711200"/>
                </a:lnTo>
                <a:lnTo>
                  <a:pt x="21974" y="762000"/>
                </a:lnTo>
                <a:lnTo>
                  <a:pt x="12850" y="800100"/>
                </a:lnTo>
                <a:lnTo>
                  <a:pt x="6111" y="850900"/>
                </a:lnTo>
                <a:lnTo>
                  <a:pt x="1809" y="901700"/>
                </a:lnTo>
                <a:lnTo>
                  <a:pt x="0" y="952500"/>
                </a:lnTo>
                <a:lnTo>
                  <a:pt x="735" y="990600"/>
                </a:lnTo>
                <a:lnTo>
                  <a:pt x="4069" y="1041400"/>
                </a:lnTo>
                <a:lnTo>
                  <a:pt x="10055" y="1092200"/>
                </a:lnTo>
                <a:lnTo>
                  <a:pt x="18747" y="1143000"/>
                </a:lnTo>
                <a:lnTo>
                  <a:pt x="30198" y="1193800"/>
                </a:lnTo>
                <a:lnTo>
                  <a:pt x="44512" y="1244600"/>
                </a:lnTo>
                <a:lnTo>
                  <a:pt x="61346" y="1282700"/>
                </a:lnTo>
                <a:lnTo>
                  <a:pt x="80596" y="1333500"/>
                </a:lnTo>
                <a:lnTo>
                  <a:pt x="102163" y="1371600"/>
                </a:lnTo>
                <a:lnTo>
                  <a:pt x="125945" y="1422400"/>
                </a:lnTo>
                <a:lnTo>
                  <a:pt x="151840" y="1460500"/>
                </a:lnTo>
                <a:lnTo>
                  <a:pt x="179747" y="1498600"/>
                </a:lnTo>
                <a:lnTo>
                  <a:pt x="209564" y="1536700"/>
                </a:lnTo>
                <a:lnTo>
                  <a:pt x="241190" y="1562100"/>
                </a:lnTo>
                <a:lnTo>
                  <a:pt x="274523" y="1600200"/>
                </a:lnTo>
                <a:lnTo>
                  <a:pt x="309462" y="1638300"/>
                </a:lnTo>
                <a:lnTo>
                  <a:pt x="345905" y="1663700"/>
                </a:lnTo>
                <a:lnTo>
                  <a:pt x="383751" y="1689100"/>
                </a:lnTo>
                <a:lnTo>
                  <a:pt x="422899" y="1714500"/>
                </a:lnTo>
                <a:lnTo>
                  <a:pt x="463246" y="1739900"/>
                </a:lnTo>
                <a:lnTo>
                  <a:pt x="504692" y="1752600"/>
                </a:lnTo>
                <a:lnTo>
                  <a:pt x="547134" y="1778000"/>
                </a:lnTo>
                <a:lnTo>
                  <a:pt x="679428" y="1816100"/>
                </a:lnTo>
                <a:lnTo>
                  <a:pt x="943933" y="1816100"/>
                </a:lnTo>
                <a:lnTo>
                  <a:pt x="949934" y="1828800"/>
                </a:lnTo>
                <a:lnTo>
                  <a:pt x="1240562" y="1828800"/>
                </a:lnTo>
                <a:lnTo>
                  <a:pt x="1334808" y="1803400"/>
                </a:lnTo>
                <a:lnTo>
                  <a:pt x="1381117" y="1803400"/>
                </a:lnTo>
                <a:lnTo>
                  <a:pt x="1471614" y="1778000"/>
                </a:lnTo>
                <a:lnTo>
                  <a:pt x="1493609" y="1765300"/>
                </a:lnTo>
                <a:lnTo>
                  <a:pt x="781237" y="1765300"/>
                </a:lnTo>
                <a:lnTo>
                  <a:pt x="736619" y="1752600"/>
                </a:lnTo>
                <a:lnTo>
                  <a:pt x="692615" y="1752600"/>
                </a:lnTo>
                <a:lnTo>
                  <a:pt x="565187" y="1714500"/>
                </a:lnTo>
                <a:lnTo>
                  <a:pt x="524542" y="1701800"/>
                </a:lnTo>
                <a:lnTo>
                  <a:pt x="484965" y="1676400"/>
                </a:lnTo>
                <a:lnTo>
                  <a:pt x="446545" y="1651000"/>
                </a:lnTo>
                <a:lnTo>
                  <a:pt x="409374" y="1638300"/>
                </a:lnTo>
                <a:lnTo>
                  <a:pt x="373543" y="1612900"/>
                </a:lnTo>
                <a:lnTo>
                  <a:pt x="339141" y="1587500"/>
                </a:lnTo>
                <a:lnTo>
                  <a:pt x="306261" y="1549400"/>
                </a:lnTo>
                <a:lnTo>
                  <a:pt x="274992" y="1524000"/>
                </a:lnTo>
                <a:lnTo>
                  <a:pt x="245426" y="1485900"/>
                </a:lnTo>
                <a:lnTo>
                  <a:pt x="217653" y="1447800"/>
                </a:lnTo>
                <a:lnTo>
                  <a:pt x="191764" y="1422400"/>
                </a:lnTo>
                <a:lnTo>
                  <a:pt x="167851" y="1384300"/>
                </a:lnTo>
                <a:lnTo>
                  <a:pt x="146003" y="1333500"/>
                </a:lnTo>
                <a:lnTo>
                  <a:pt x="126311" y="1295400"/>
                </a:lnTo>
                <a:lnTo>
                  <a:pt x="108867" y="1257300"/>
                </a:lnTo>
                <a:lnTo>
                  <a:pt x="93760" y="1206500"/>
                </a:lnTo>
                <a:lnTo>
                  <a:pt x="81083" y="1155700"/>
                </a:lnTo>
                <a:lnTo>
                  <a:pt x="70925" y="1117600"/>
                </a:lnTo>
                <a:lnTo>
                  <a:pt x="63378" y="1066800"/>
                </a:lnTo>
                <a:lnTo>
                  <a:pt x="58531" y="1016000"/>
                </a:lnTo>
                <a:lnTo>
                  <a:pt x="56465" y="965200"/>
                </a:lnTo>
                <a:lnTo>
                  <a:pt x="57196" y="914400"/>
                </a:lnTo>
                <a:lnTo>
                  <a:pt x="60638" y="863600"/>
                </a:lnTo>
                <a:lnTo>
                  <a:pt x="66704" y="812800"/>
                </a:lnTo>
                <a:lnTo>
                  <a:pt x="75308" y="774700"/>
                </a:lnTo>
                <a:lnTo>
                  <a:pt x="86362" y="723900"/>
                </a:lnTo>
                <a:lnTo>
                  <a:pt x="99781" y="685800"/>
                </a:lnTo>
                <a:lnTo>
                  <a:pt x="115476" y="635000"/>
                </a:lnTo>
                <a:lnTo>
                  <a:pt x="133363" y="596900"/>
                </a:lnTo>
                <a:lnTo>
                  <a:pt x="153353" y="558800"/>
                </a:lnTo>
                <a:lnTo>
                  <a:pt x="175361" y="520700"/>
                </a:lnTo>
                <a:lnTo>
                  <a:pt x="199299" y="482600"/>
                </a:lnTo>
                <a:lnTo>
                  <a:pt x="225081" y="444500"/>
                </a:lnTo>
                <a:lnTo>
                  <a:pt x="252620" y="419100"/>
                </a:lnTo>
                <a:lnTo>
                  <a:pt x="281830" y="381000"/>
                </a:lnTo>
                <a:lnTo>
                  <a:pt x="312623" y="355600"/>
                </a:lnTo>
                <a:lnTo>
                  <a:pt x="344913" y="317500"/>
                </a:lnTo>
                <a:lnTo>
                  <a:pt x="378614" y="292100"/>
                </a:lnTo>
                <a:lnTo>
                  <a:pt x="413638" y="266700"/>
                </a:lnTo>
                <a:lnTo>
                  <a:pt x="449899" y="241300"/>
                </a:lnTo>
                <a:lnTo>
                  <a:pt x="487310" y="215900"/>
                </a:lnTo>
                <a:lnTo>
                  <a:pt x="525785" y="190500"/>
                </a:lnTo>
                <a:lnTo>
                  <a:pt x="565236" y="177800"/>
                </a:lnTo>
                <a:lnTo>
                  <a:pt x="605577" y="152400"/>
                </a:lnTo>
                <a:lnTo>
                  <a:pt x="861462" y="76200"/>
                </a:lnTo>
                <a:lnTo>
                  <a:pt x="905606" y="76200"/>
                </a:lnTo>
                <a:lnTo>
                  <a:pt x="949946" y="63500"/>
                </a:lnTo>
                <a:lnTo>
                  <a:pt x="1378936" y="63500"/>
                </a:lnTo>
                <a:lnTo>
                  <a:pt x="1329414" y="38100"/>
                </a:lnTo>
                <a:lnTo>
                  <a:pt x="1279187" y="25400"/>
                </a:lnTo>
                <a:close/>
              </a:path>
              <a:path w="2049145" h="1828800">
                <a:moveTo>
                  <a:pt x="1378936" y="63500"/>
                </a:moveTo>
                <a:lnTo>
                  <a:pt x="1052367" y="63500"/>
                </a:lnTo>
                <a:lnTo>
                  <a:pt x="1096537" y="76200"/>
                </a:lnTo>
                <a:lnTo>
                  <a:pt x="1184620" y="76200"/>
                </a:lnTo>
                <a:lnTo>
                  <a:pt x="1440325" y="152400"/>
                </a:lnTo>
                <a:lnTo>
                  <a:pt x="1480749" y="177800"/>
                </a:lnTo>
                <a:lnTo>
                  <a:pt x="1520307" y="190500"/>
                </a:lnTo>
                <a:lnTo>
                  <a:pt x="1558906" y="215900"/>
                </a:lnTo>
                <a:lnTo>
                  <a:pt x="1596458" y="241300"/>
                </a:lnTo>
                <a:lnTo>
                  <a:pt x="1632872" y="266700"/>
                </a:lnTo>
                <a:lnTo>
                  <a:pt x="1668058" y="292100"/>
                </a:lnTo>
                <a:lnTo>
                  <a:pt x="1701925" y="317500"/>
                </a:lnTo>
                <a:lnTo>
                  <a:pt x="1734384" y="342900"/>
                </a:lnTo>
                <a:lnTo>
                  <a:pt x="1765344" y="381000"/>
                </a:lnTo>
                <a:lnTo>
                  <a:pt x="1794715" y="406400"/>
                </a:lnTo>
                <a:lnTo>
                  <a:pt x="1822407" y="444500"/>
                </a:lnTo>
                <a:lnTo>
                  <a:pt x="1848329" y="482600"/>
                </a:lnTo>
                <a:lnTo>
                  <a:pt x="1872391" y="520700"/>
                </a:lnTo>
                <a:lnTo>
                  <a:pt x="1894504" y="558800"/>
                </a:lnTo>
                <a:lnTo>
                  <a:pt x="1914576" y="596900"/>
                </a:lnTo>
                <a:lnTo>
                  <a:pt x="1932518" y="635000"/>
                </a:lnTo>
                <a:lnTo>
                  <a:pt x="1948239" y="685800"/>
                </a:lnTo>
                <a:lnTo>
                  <a:pt x="1961650" y="723900"/>
                </a:lnTo>
                <a:lnTo>
                  <a:pt x="1972659" y="774700"/>
                </a:lnTo>
                <a:lnTo>
                  <a:pt x="1981177" y="812800"/>
                </a:lnTo>
                <a:lnTo>
                  <a:pt x="1987113" y="863600"/>
                </a:lnTo>
                <a:lnTo>
                  <a:pt x="1990378" y="914400"/>
                </a:lnTo>
                <a:lnTo>
                  <a:pt x="1990880" y="965200"/>
                </a:lnTo>
                <a:lnTo>
                  <a:pt x="1988073" y="1016000"/>
                </a:lnTo>
                <a:lnTo>
                  <a:pt x="1982161" y="1066800"/>
                </a:lnTo>
                <a:lnTo>
                  <a:pt x="1973214" y="1117600"/>
                </a:lnTo>
                <a:lnTo>
                  <a:pt x="1961305" y="1168400"/>
                </a:lnTo>
                <a:lnTo>
                  <a:pt x="1946505" y="1219200"/>
                </a:lnTo>
                <a:lnTo>
                  <a:pt x="1928887" y="1270000"/>
                </a:lnTo>
                <a:lnTo>
                  <a:pt x="1908520" y="1308100"/>
                </a:lnTo>
                <a:lnTo>
                  <a:pt x="1885478" y="1358900"/>
                </a:lnTo>
                <a:lnTo>
                  <a:pt x="1859832" y="1397000"/>
                </a:lnTo>
                <a:lnTo>
                  <a:pt x="1831653" y="1435100"/>
                </a:lnTo>
                <a:lnTo>
                  <a:pt x="1801013" y="1473200"/>
                </a:lnTo>
                <a:lnTo>
                  <a:pt x="1767984" y="1511300"/>
                </a:lnTo>
                <a:lnTo>
                  <a:pt x="1732637" y="1549400"/>
                </a:lnTo>
                <a:lnTo>
                  <a:pt x="1695045" y="1587500"/>
                </a:lnTo>
                <a:lnTo>
                  <a:pt x="1655278" y="1612900"/>
                </a:lnTo>
                <a:lnTo>
                  <a:pt x="1611380" y="1638300"/>
                </a:lnTo>
                <a:lnTo>
                  <a:pt x="1566153" y="1663700"/>
                </a:lnTo>
                <a:lnTo>
                  <a:pt x="1519732" y="1689100"/>
                </a:lnTo>
                <a:lnTo>
                  <a:pt x="1472257" y="1714500"/>
                </a:lnTo>
                <a:lnTo>
                  <a:pt x="1324883" y="1752600"/>
                </a:lnTo>
                <a:lnTo>
                  <a:pt x="1274569" y="1752600"/>
                </a:lnTo>
                <a:lnTo>
                  <a:pt x="1223890" y="1765300"/>
                </a:lnTo>
                <a:lnTo>
                  <a:pt x="1493609" y="1765300"/>
                </a:lnTo>
                <a:lnTo>
                  <a:pt x="1515604" y="1752600"/>
                </a:lnTo>
                <a:lnTo>
                  <a:pt x="1558624" y="1739900"/>
                </a:lnTo>
                <a:lnTo>
                  <a:pt x="1600575" y="1714500"/>
                </a:lnTo>
                <a:lnTo>
                  <a:pt x="1641359" y="1701800"/>
                </a:lnTo>
                <a:lnTo>
                  <a:pt x="1680877" y="1676400"/>
                </a:lnTo>
                <a:lnTo>
                  <a:pt x="1719030" y="1651000"/>
                </a:lnTo>
                <a:lnTo>
                  <a:pt x="1755720" y="1612900"/>
                </a:lnTo>
                <a:lnTo>
                  <a:pt x="1790848" y="1587500"/>
                </a:lnTo>
                <a:lnTo>
                  <a:pt x="1824316" y="1549400"/>
                </a:lnTo>
                <a:lnTo>
                  <a:pt x="1856025" y="1511300"/>
                </a:lnTo>
                <a:lnTo>
                  <a:pt x="1885875" y="1473200"/>
                </a:lnTo>
                <a:lnTo>
                  <a:pt x="1913770" y="1435100"/>
                </a:lnTo>
                <a:lnTo>
                  <a:pt x="1939610" y="1384300"/>
                </a:lnTo>
                <a:lnTo>
                  <a:pt x="1963296" y="1346200"/>
                </a:lnTo>
                <a:lnTo>
                  <a:pt x="1984730" y="1295400"/>
                </a:lnTo>
                <a:lnTo>
                  <a:pt x="2001805" y="1244600"/>
                </a:lnTo>
                <a:lnTo>
                  <a:pt x="2016184" y="1206500"/>
                </a:lnTo>
                <a:lnTo>
                  <a:pt x="2027909" y="1155700"/>
                </a:lnTo>
                <a:lnTo>
                  <a:pt x="2037018" y="1104900"/>
                </a:lnTo>
                <a:lnTo>
                  <a:pt x="2043554" y="1066800"/>
                </a:lnTo>
                <a:lnTo>
                  <a:pt x="2047554" y="1016000"/>
                </a:lnTo>
                <a:lnTo>
                  <a:pt x="2049061" y="965200"/>
                </a:lnTo>
                <a:lnTo>
                  <a:pt x="2048115" y="914400"/>
                </a:lnTo>
                <a:lnTo>
                  <a:pt x="2044755" y="876300"/>
                </a:lnTo>
                <a:lnTo>
                  <a:pt x="2039022" y="825500"/>
                </a:lnTo>
                <a:lnTo>
                  <a:pt x="2030957" y="774700"/>
                </a:lnTo>
                <a:lnTo>
                  <a:pt x="2020599" y="736600"/>
                </a:lnTo>
                <a:lnTo>
                  <a:pt x="2007989" y="685800"/>
                </a:lnTo>
                <a:lnTo>
                  <a:pt x="1993168" y="635000"/>
                </a:lnTo>
                <a:lnTo>
                  <a:pt x="1976175" y="596900"/>
                </a:lnTo>
                <a:lnTo>
                  <a:pt x="1957051" y="558800"/>
                </a:lnTo>
                <a:lnTo>
                  <a:pt x="1935836" y="508000"/>
                </a:lnTo>
                <a:lnTo>
                  <a:pt x="1912571" y="469900"/>
                </a:lnTo>
                <a:lnTo>
                  <a:pt x="1887296" y="431800"/>
                </a:lnTo>
                <a:lnTo>
                  <a:pt x="1860051" y="393700"/>
                </a:lnTo>
                <a:lnTo>
                  <a:pt x="1830877" y="355600"/>
                </a:lnTo>
                <a:lnTo>
                  <a:pt x="1799813" y="317500"/>
                </a:lnTo>
                <a:lnTo>
                  <a:pt x="1766901" y="292100"/>
                </a:lnTo>
                <a:lnTo>
                  <a:pt x="1732180" y="254000"/>
                </a:lnTo>
                <a:lnTo>
                  <a:pt x="1695690" y="228600"/>
                </a:lnTo>
                <a:lnTo>
                  <a:pt x="1654492" y="190500"/>
                </a:lnTo>
                <a:lnTo>
                  <a:pt x="1611741" y="165100"/>
                </a:lnTo>
                <a:lnTo>
                  <a:pt x="1567558" y="139700"/>
                </a:lnTo>
                <a:lnTo>
                  <a:pt x="1522065" y="114300"/>
                </a:lnTo>
                <a:lnTo>
                  <a:pt x="1475383" y="88900"/>
                </a:lnTo>
                <a:lnTo>
                  <a:pt x="1378936" y="63500"/>
                </a:lnTo>
                <a:close/>
              </a:path>
              <a:path w="2049145" h="1828800">
                <a:moveTo>
                  <a:pt x="1177108" y="12700"/>
                </a:moveTo>
                <a:lnTo>
                  <a:pt x="870632" y="12700"/>
                </a:lnTo>
                <a:lnTo>
                  <a:pt x="820827" y="25400"/>
                </a:lnTo>
                <a:lnTo>
                  <a:pt x="1228379" y="25400"/>
                </a:lnTo>
                <a:lnTo>
                  <a:pt x="1177108" y="12700"/>
                </a:lnTo>
                <a:close/>
              </a:path>
              <a:path w="2049145" h="1828800">
                <a:moveTo>
                  <a:pt x="1073668" y="0"/>
                </a:moveTo>
                <a:lnTo>
                  <a:pt x="971200" y="0"/>
                </a:lnTo>
                <a:lnTo>
                  <a:pt x="920793" y="12700"/>
                </a:lnTo>
                <a:lnTo>
                  <a:pt x="1125498" y="12700"/>
                </a:lnTo>
                <a:lnTo>
                  <a:pt x="1073668" y="0"/>
                </a:lnTo>
                <a:close/>
              </a:path>
            </a:pathLst>
          </a:custGeom>
          <a:solidFill>
            <a:srgbClr val="343434"/>
          </a:solidFill>
        </p:spPr>
        <p:txBody>
          <a:bodyPr wrap="square" lIns="0" tIns="0" rIns="0" bIns="0" rtlCol="0"/>
          <a:lstStyle/>
          <a:p>
            <a:endParaRPr/>
          </a:p>
        </p:txBody>
      </p:sp>
    </p:spTree>
    <p:extLst>
      <p:ext uri="{BB962C8B-B14F-4D97-AF65-F5344CB8AC3E}">
        <p14:creationId xmlns:p14="http://schemas.microsoft.com/office/powerpoint/2010/main" val="11045764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0"/>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457200" y="209550"/>
            <a:ext cx="8458200" cy="997709"/>
          </a:xfrm>
          <a:prstGeom prst="rect">
            <a:avLst/>
          </a:prstGeom>
        </p:spPr>
        <p:txBody>
          <a:bodyPr vert="horz" wrap="square" lIns="0" tIns="12700" rIns="0" bIns="0" rtlCol="0">
            <a:spAutoFit/>
          </a:bodyPr>
          <a:lstStyle/>
          <a:p>
            <a:pPr marL="12700" algn="ctr">
              <a:spcBef>
                <a:spcPts val="100"/>
              </a:spcBef>
            </a:pPr>
            <a:r>
              <a:rPr lang="en" altLang="zh-CN" spc="-40" dirty="0">
                <a:latin typeface="Calibri"/>
                <a:cs typeface="Calibri"/>
              </a:rPr>
              <a:t>Method comparison  </a:t>
            </a:r>
            <a:br>
              <a:rPr lang="en" altLang="zh-CN" spc="-40" dirty="0">
                <a:latin typeface="Calibri"/>
                <a:cs typeface="Calibri"/>
              </a:rPr>
            </a:br>
            <a:endParaRPr spc="-40" dirty="0">
              <a:latin typeface="Calibri"/>
              <a:cs typeface="Calibri"/>
            </a:endParaRPr>
          </a:p>
        </p:txBody>
      </p:sp>
      <p:sp>
        <p:nvSpPr>
          <p:cNvPr id="8" name="object 11">
            <a:extLst>
              <a:ext uri="{FF2B5EF4-FFF2-40B4-BE49-F238E27FC236}">
                <a16:creationId xmlns:a16="http://schemas.microsoft.com/office/drawing/2014/main" id="{D7EFE8FA-798E-154D-2A98-CE034714C145}"/>
              </a:ext>
            </a:extLst>
          </p:cNvPr>
          <p:cNvSpPr txBox="1"/>
          <p:nvPr/>
        </p:nvSpPr>
        <p:spPr>
          <a:xfrm>
            <a:off x="832024" y="895350"/>
            <a:ext cx="7708552" cy="2603918"/>
          </a:xfrm>
          <a:prstGeom prst="rect">
            <a:avLst/>
          </a:prstGeom>
        </p:spPr>
        <p:txBody>
          <a:bodyPr vert="horz" wrap="square" lIns="0" tIns="18415" rIns="0" bIns="0" rtlCol="0">
            <a:spAutoFit/>
          </a:bodyPr>
          <a:lstStyle/>
          <a:p>
            <a:pPr marL="355600" indent="-342900">
              <a:buClr>
                <a:srgbClr val="343434"/>
              </a:buClr>
              <a:buFont typeface="Arial MT"/>
              <a:buChar char="•"/>
              <a:tabLst>
                <a:tab pos="354965" algn="l"/>
                <a:tab pos="355600" algn="l"/>
              </a:tabLst>
            </a:pPr>
            <a:r>
              <a:rPr lang="en" altLang="zh-CN" sz="1400" spc="30" dirty="0">
                <a:solidFill>
                  <a:srgbClr val="343434"/>
                </a:solidFill>
                <a:latin typeface="Tahoma"/>
                <a:cs typeface="Tahoma"/>
              </a:rPr>
              <a:t>Both traditional computer vision techniques and deep learning algorithms are effective in detecting plant growth stages. </a:t>
            </a:r>
          </a:p>
          <a:p>
            <a:pPr marL="355600" indent="-342900">
              <a:buClr>
                <a:srgbClr val="343434"/>
              </a:buClr>
              <a:buFont typeface="Arial MT"/>
              <a:buChar char="•"/>
              <a:tabLst>
                <a:tab pos="354965" algn="l"/>
                <a:tab pos="355600" algn="l"/>
              </a:tabLst>
            </a:pPr>
            <a:r>
              <a:rPr lang="en" altLang="zh-CN" sz="1400" spc="30" dirty="0">
                <a:solidFill>
                  <a:srgbClr val="343434"/>
                </a:solidFill>
                <a:latin typeface="Tahoma"/>
                <a:cs typeface="Tahoma"/>
              </a:rPr>
              <a:t>The classification accuracy of Convolutional Neural Network (CNN) models is superior to traditional classification methods that combine Gradient Histogram (HOG) and Support Vector Machine (SVM). </a:t>
            </a:r>
          </a:p>
          <a:p>
            <a:pPr marL="355600" indent="-342900">
              <a:buClr>
                <a:srgbClr val="343434"/>
              </a:buClr>
              <a:buFont typeface="Arial MT"/>
              <a:buChar char="•"/>
              <a:tabLst>
                <a:tab pos="354965" algn="l"/>
                <a:tab pos="355600" algn="l"/>
              </a:tabLst>
            </a:pPr>
            <a:r>
              <a:rPr lang="en" altLang="zh-CN" sz="1400" spc="30" dirty="0">
                <a:solidFill>
                  <a:srgbClr val="343434"/>
                </a:solidFill>
                <a:latin typeface="Tahoma"/>
                <a:cs typeface="Tahoma"/>
              </a:rPr>
              <a:t>The CNN achieved an accuracy rate of 97.44% for plant growth stages classification and 92.31% for abnormal leaves detection. In contrast, the HOG+SVM approach yielded lower accuracy rates, indicating the superior performance of deep learning methods in this context. </a:t>
            </a: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pic>
        <p:nvPicPr>
          <p:cNvPr id="7" name="图片 6">
            <a:extLst>
              <a:ext uri="{FF2B5EF4-FFF2-40B4-BE49-F238E27FC236}">
                <a16:creationId xmlns:a16="http://schemas.microsoft.com/office/drawing/2014/main" id="{5C411890-FE5A-1742-5B23-BDDE45A50ADD}"/>
              </a:ext>
            </a:extLst>
          </p:cNvPr>
          <p:cNvPicPr>
            <a:picLocks noChangeAspect="1"/>
          </p:cNvPicPr>
          <p:nvPr/>
        </p:nvPicPr>
        <p:blipFill>
          <a:blip r:embed="rId4"/>
          <a:stretch>
            <a:fillRect/>
          </a:stretch>
        </p:blipFill>
        <p:spPr>
          <a:xfrm>
            <a:off x="1657350" y="2909707"/>
            <a:ext cx="6115050" cy="1867470"/>
          </a:xfrm>
          <a:prstGeom prst="rect">
            <a:avLst/>
          </a:prstGeom>
        </p:spPr>
      </p:pic>
    </p:spTree>
    <p:extLst>
      <p:ext uri="{BB962C8B-B14F-4D97-AF65-F5344CB8AC3E}">
        <p14:creationId xmlns:p14="http://schemas.microsoft.com/office/powerpoint/2010/main" val="33298616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0"/>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2209800" y="170524"/>
            <a:ext cx="8458200" cy="1490152"/>
          </a:xfrm>
          <a:prstGeom prst="rect">
            <a:avLst/>
          </a:prstGeom>
        </p:spPr>
        <p:txBody>
          <a:bodyPr vert="horz" wrap="square" lIns="0" tIns="12700" rIns="0" bIns="0" rtlCol="0">
            <a:spAutoFit/>
          </a:bodyPr>
          <a:lstStyle/>
          <a:p>
            <a:pPr marL="12700" algn="ctr">
              <a:spcBef>
                <a:spcPts val="100"/>
              </a:spcBef>
            </a:pPr>
            <a:r>
              <a:rPr lang="en" altLang="zh-CN" spc="-40" dirty="0">
                <a:latin typeface="Calibri"/>
                <a:cs typeface="Calibri"/>
              </a:rPr>
              <a:t>Visualize the detected results </a:t>
            </a:r>
            <a:br>
              <a:rPr lang="en" altLang="zh-CN" dirty="0"/>
            </a:br>
            <a:br>
              <a:rPr lang="en" altLang="zh-CN" spc="-40" dirty="0">
                <a:latin typeface="Calibri"/>
                <a:cs typeface="Calibri"/>
              </a:rPr>
            </a:br>
            <a:endParaRPr lang="en" spc="-40" dirty="0">
              <a:latin typeface="Calibri"/>
              <a:cs typeface="Calibri"/>
            </a:endParaRPr>
          </a:p>
        </p:txBody>
      </p:sp>
      <p:pic>
        <p:nvPicPr>
          <p:cNvPr id="12" name="图片 11">
            <a:extLst>
              <a:ext uri="{FF2B5EF4-FFF2-40B4-BE49-F238E27FC236}">
                <a16:creationId xmlns:a16="http://schemas.microsoft.com/office/drawing/2014/main" id="{E301C8C6-7E23-8163-2AC3-51C17E67CFC5}"/>
              </a:ext>
            </a:extLst>
          </p:cNvPr>
          <p:cNvPicPr>
            <a:picLocks noChangeAspect="1"/>
          </p:cNvPicPr>
          <p:nvPr/>
        </p:nvPicPr>
        <p:blipFill rotWithShape="1">
          <a:blip r:embed="rId4"/>
          <a:srcRect l="-505"/>
          <a:stretch/>
        </p:blipFill>
        <p:spPr>
          <a:xfrm>
            <a:off x="152400" y="0"/>
            <a:ext cx="3717825" cy="5143500"/>
          </a:xfrm>
          <a:prstGeom prst="rect">
            <a:avLst/>
          </a:prstGeom>
        </p:spPr>
      </p:pic>
      <p:pic>
        <p:nvPicPr>
          <p:cNvPr id="13" name="图片 12">
            <a:extLst>
              <a:ext uri="{FF2B5EF4-FFF2-40B4-BE49-F238E27FC236}">
                <a16:creationId xmlns:a16="http://schemas.microsoft.com/office/drawing/2014/main" id="{ADE91F41-0B73-DC8E-5A7A-5A76ADEE6CFF}"/>
              </a:ext>
            </a:extLst>
          </p:cNvPr>
          <p:cNvPicPr>
            <a:picLocks noChangeAspect="1"/>
          </p:cNvPicPr>
          <p:nvPr/>
        </p:nvPicPr>
        <p:blipFill rotWithShape="1">
          <a:blip r:embed="rId5"/>
          <a:srcRect l="-1024"/>
          <a:stretch/>
        </p:blipFill>
        <p:spPr>
          <a:xfrm>
            <a:off x="4153072" y="2472510"/>
            <a:ext cx="3771728" cy="2671200"/>
          </a:xfrm>
          <a:prstGeom prst="rect">
            <a:avLst/>
          </a:prstGeom>
        </p:spPr>
      </p:pic>
      <p:sp>
        <p:nvSpPr>
          <p:cNvPr id="15" name="object 11">
            <a:extLst>
              <a:ext uri="{FF2B5EF4-FFF2-40B4-BE49-F238E27FC236}">
                <a16:creationId xmlns:a16="http://schemas.microsoft.com/office/drawing/2014/main" id="{9B6BDF35-A424-B2ED-5536-7FC2EE16B844}"/>
              </a:ext>
            </a:extLst>
          </p:cNvPr>
          <p:cNvSpPr txBox="1"/>
          <p:nvPr/>
        </p:nvSpPr>
        <p:spPr>
          <a:xfrm>
            <a:off x="3886200" y="819150"/>
            <a:ext cx="5025207" cy="2357697"/>
          </a:xfrm>
          <a:prstGeom prst="rect">
            <a:avLst/>
          </a:prstGeom>
        </p:spPr>
        <p:txBody>
          <a:bodyPr vert="horz" wrap="square" lIns="0" tIns="18415" rIns="0" bIns="0" rtlCol="0">
            <a:spAutoFit/>
          </a:bodyPr>
          <a:lstStyle/>
          <a:p>
            <a:pPr marL="355600" indent="-342900">
              <a:buClr>
                <a:srgbClr val="343434"/>
              </a:buClr>
              <a:buFont typeface="Arial MT"/>
              <a:buChar char="•"/>
              <a:tabLst>
                <a:tab pos="354965" algn="l"/>
                <a:tab pos="355600" algn="l"/>
              </a:tabLst>
            </a:pPr>
            <a:r>
              <a:rPr lang="en" altLang="zh-CN" sz="1200" spc="30" dirty="0">
                <a:solidFill>
                  <a:srgbClr val="343434"/>
                </a:solidFill>
                <a:latin typeface="Tahoma"/>
                <a:cs typeface="Tahoma"/>
              </a:rPr>
              <a:t>Print the input image and draw different colors and text on it to represent different predicted categories to provides a more intuitive representation of the model classification results.</a:t>
            </a:r>
          </a:p>
          <a:p>
            <a:pPr marL="12700">
              <a:buClr>
                <a:srgbClr val="343434"/>
              </a:buClr>
              <a:tabLst>
                <a:tab pos="354965" algn="l"/>
                <a:tab pos="355600" algn="l"/>
              </a:tabLst>
            </a:pPr>
            <a:endParaRPr lang="en" altLang="zh-CN" sz="12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r>
              <a:rPr lang="en" altLang="zh-CN" sz="1200" spc="30" dirty="0">
                <a:solidFill>
                  <a:srgbClr val="343434"/>
                </a:solidFill>
                <a:latin typeface="Tahoma"/>
                <a:cs typeface="Tahoma"/>
              </a:rPr>
              <a:t>Randomly select 3 test images for each growth stages class to demonstrate the visualization of growth stages detection results. As we can see, Test images 2 and 5 are correctly classified by CNN, but they are misclassified by the SVM classification</a:t>
            </a:r>
            <a:r>
              <a:rPr lang="en" altLang="zh-CN" sz="1200" dirty="0">
                <a:effectLst/>
                <a:latin typeface="NimbusRomNo9L"/>
              </a:rPr>
              <a:t>. </a:t>
            </a:r>
            <a:endParaRPr lang="en" altLang="zh-CN" sz="1200" dirty="0"/>
          </a:p>
          <a:p>
            <a:pPr marL="12700">
              <a:buClr>
                <a:srgbClr val="343434"/>
              </a:buCl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spTree>
    <p:extLst>
      <p:ext uri="{BB962C8B-B14F-4D97-AF65-F5344CB8AC3E}">
        <p14:creationId xmlns:p14="http://schemas.microsoft.com/office/powerpoint/2010/main" val="22243209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0"/>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1274323" y="285750"/>
            <a:ext cx="8458200" cy="1490152"/>
          </a:xfrm>
          <a:prstGeom prst="rect">
            <a:avLst/>
          </a:prstGeom>
        </p:spPr>
        <p:txBody>
          <a:bodyPr vert="horz" wrap="square" lIns="0" tIns="12700" rIns="0" bIns="0" rtlCol="0">
            <a:spAutoFit/>
          </a:bodyPr>
          <a:lstStyle/>
          <a:p>
            <a:pPr marL="12700" algn="ctr">
              <a:spcBef>
                <a:spcPts val="100"/>
              </a:spcBef>
            </a:pPr>
            <a:r>
              <a:rPr lang="en" altLang="zh-CN" spc="-40" dirty="0">
                <a:latin typeface="Calibri"/>
                <a:cs typeface="Calibri"/>
              </a:rPr>
              <a:t>Visualize the detected results </a:t>
            </a:r>
            <a:br>
              <a:rPr lang="en" altLang="zh-CN" dirty="0"/>
            </a:br>
            <a:br>
              <a:rPr lang="en" altLang="zh-CN" spc="-40" dirty="0">
                <a:latin typeface="Calibri"/>
                <a:cs typeface="Calibri"/>
              </a:rPr>
            </a:br>
            <a:endParaRPr lang="en" spc="-40" dirty="0">
              <a:latin typeface="Calibri"/>
              <a:cs typeface="Calibri"/>
            </a:endParaRPr>
          </a:p>
        </p:txBody>
      </p:sp>
      <p:sp>
        <p:nvSpPr>
          <p:cNvPr id="7" name="object 11">
            <a:extLst>
              <a:ext uri="{FF2B5EF4-FFF2-40B4-BE49-F238E27FC236}">
                <a16:creationId xmlns:a16="http://schemas.microsoft.com/office/drawing/2014/main" id="{64226040-7B20-E642-20FA-22F7A5A84E0F}"/>
              </a:ext>
            </a:extLst>
          </p:cNvPr>
          <p:cNvSpPr txBox="1"/>
          <p:nvPr/>
        </p:nvSpPr>
        <p:spPr>
          <a:xfrm>
            <a:off x="457200" y="1160719"/>
            <a:ext cx="5025207" cy="2173031"/>
          </a:xfrm>
          <a:prstGeom prst="rect">
            <a:avLst/>
          </a:prstGeom>
        </p:spPr>
        <p:txBody>
          <a:bodyPr vert="horz" wrap="square" lIns="0" tIns="18415" rIns="0" bIns="0" rtlCol="0">
            <a:spAutoFit/>
          </a:bodyPr>
          <a:lstStyle/>
          <a:p>
            <a:pPr marL="355600" indent="-342900">
              <a:buClr>
                <a:srgbClr val="343434"/>
              </a:buClr>
              <a:buFont typeface="Arial MT"/>
              <a:buChar char="•"/>
              <a:tabLst>
                <a:tab pos="354965" algn="l"/>
                <a:tab pos="355600" algn="l"/>
              </a:tabLst>
            </a:pPr>
            <a:r>
              <a:rPr lang="en" altLang="zh-CN" sz="1200" spc="30" dirty="0">
                <a:solidFill>
                  <a:srgbClr val="343434"/>
                </a:solidFill>
                <a:latin typeface="Tahoma"/>
                <a:cs typeface="Tahoma"/>
              </a:rPr>
              <a:t>Randomly select 2 test images for each diseased lettuce class to demonstrate the visualization of abnormal leaves detection results. We can observe that, due to the smaller number of ”FN” samples compared to other classes in the Abnormal Leaves Dataset, CNN classification incorrectly classified the fully nutrition Test image 7 as nitrogen deficient. In the mean time, CNN’s classification of other test images in the table is correct. </a:t>
            </a:r>
          </a:p>
          <a:p>
            <a:pPr marL="12700">
              <a:buClr>
                <a:srgbClr val="343434"/>
              </a:buCl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pic>
        <p:nvPicPr>
          <p:cNvPr id="9" name="图片 8">
            <a:extLst>
              <a:ext uri="{FF2B5EF4-FFF2-40B4-BE49-F238E27FC236}">
                <a16:creationId xmlns:a16="http://schemas.microsoft.com/office/drawing/2014/main" id="{CC1C8C63-1588-67AC-038C-DB2AE567C620}"/>
              </a:ext>
            </a:extLst>
          </p:cNvPr>
          <p:cNvPicPr>
            <a:picLocks noChangeAspect="1"/>
          </p:cNvPicPr>
          <p:nvPr/>
        </p:nvPicPr>
        <p:blipFill>
          <a:blip r:embed="rId4"/>
          <a:stretch>
            <a:fillRect/>
          </a:stretch>
        </p:blipFill>
        <p:spPr>
          <a:xfrm>
            <a:off x="1478610" y="2760919"/>
            <a:ext cx="3321990" cy="2173031"/>
          </a:xfrm>
          <a:prstGeom prst="rect">
            <a:avLst/>
          </a:prstGeom>
        </p:spPr>
      </p:pic>
      <p:pic>
        <p:nvPicPr>
          <p:cNvPr id="10" name="图片 9">
            <a:extLst>
              <a:ext uri="{FF2B5EF4-FFF2-40B4-BE49-F238E27FC236}">
                <a16:creationId xmlns:a16="http://schemas.microsoft.com/office/drawing/2014/main" id="{F6627DDF-037C-BBEE-2614-1458D0CDB463}"/>
              </a:ext>
            </a:extLst>
          </p:cNvPr>
          <p:cNvPicPr>
            <a:picLocks noChangeAspect="1"/>
          </p:cNvPicPr>
          <p:nvPr/>
        </p:nvPicPr>
        <p:blipFill>
          <a:blip r:embed="rId5"/>
          <a:stretch>
            <a:fillRect/>
          </a:stretch>
        </p:blipFill>
        <p:spPr>
          <a:xfrm>
            <a:off x="5783316" y="-419"/>
            <a:ext cx="2801122" cy="5143500"/>
          </a:xfrm>
          <a:prstGeom prst="rect">
            <a:avLst/>
          </a:prstGeom>
        </p:spPr>
      </p:pic>
    </p:spTree>
    <p:extLst>
      <p:ext uri="{BB962C8B-B14F-4D97-AF65-F5344CB8AC3E}">
        <p14:creationId xmlns:p14="http://schemas.microsoft.com/office/powerpoint/2010/main" val="33129521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0"/>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457200" y="735841"/>
            <a:ext cx="8458200" cy="997709"/>
          </a:xfrm>
          <a:prstGeom prst="rect">
            <a:avLst/>
          </a:prstGeom>
        </p:spPr>
        <p:txBody>
          <a:bodyPr vert="horz" wrap="square" lIns="0" tIns="12700" rIns="0" bIns="0" rtlCol="0">
            <a:spAutoFit/>
          </a:bodyPr>
          <a:lstStyle/>
          <a:p>
            <a:pPr marL="12700" algn="ctr">
              <a:spcBef>
                <a:spcPts val="100"/>
              </a:spcBef>
            </a:pPr>
            <a:r>
              <a:rPr lang="en" altLang="zh-CN" spc="-40" dirty="0">
                <a:latin typeface="Calibri"/>
                <a:cs typeface="Calibri"/>
              </a:rPr>
              <a:t>Summary  </a:t>
            </a:r>
            <a:br>
              <a:rPr lang="en" altLang="zh-CN" spc="-40" dirty="0">
                <a:latin typeface="Calibri"/>
                <a:cs typeface="Calibri"/>
              </a:rPr>
            </a:br>
            <a:endParaRPr spc="-40" dirty="0">
              <a:latin typeface="Calibri"/>
              <a:cs typeface="Calibri"/>
            </a:endParaRPr>
          </a:p>
        </p:txBody>
      </p:sp>
      <p:sp>
        <p:nvSpPr>
          <p:cNvPr id="8" name="object 11">
            <a:extLst>
              <a:ext uri="{FF2B5EF4-FFF2-40B4-BE49-F238E27FC236}">
                <a16:creationId xmlns:a16="http://schemas.microsoft.com/office/drawing/2014/main" id="{D7EFE8FA-798E-154D-2A98-CE034714C145}"/>
              </a:ext>
            </a:extLst>
          </p:cNvPr>
          <p:cNvSpPr txBox="1"/>
          <p:nvPr/>
        </p:nvSpPr>
        <p:spPr>
          <a:xfrm>
            <a:off x="990600" y="1733550"/>
            <a:ext cx="7708552" cy="1742144"/>
          </a:xfrm>
          <a:prstGeom prst="rect">
            <a:avLst/>
          </a:prstGeom>
        </p:spPr>
        <p:txBody>
          <a:bodyPr vert="horz" wrap="square" lIns="0" tIns="18415" rIns="0" bIns="0" rtlCol="0">
            <a:spAutoFit/>
          </a:bodyPr>
          <a:lstStyle/>
          <a:p>
            <a:pPr marL="12700">
              <a:buClr>
                <a:srgbClr val="343434"/>
              </a:buClr>
              <a:tabLst>
                <a:tab pos="354965" algn="l"/>
                <a:tab pos="355600" algn="l"/>
              </a:tabLst>
            </a:pPr>
            <a:r>
              <a:rPr lang="en" altLang="zh-CN" sz="1400" spc="30" dirty="0">
                <a:solidFill>
                  <a:srgbClr val="343434"/>
                </a:solidFill>
                <a:latin typeface="Tahoma"/>
                <a:cs typeface="Tahoma"/>
              </a:rPr>
              <a:t>This project demonstrates that the AI-based convolutional neural network model can more accurately classify plant growth stages and identify abnormal leaves. The performance of convolutional neural networks is superior to traditional computer vision methods, demonstrating the power of deep learning in dealing with complex image classification problems. </a:t>
            </a: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spc="30" dirty="0">
              <a:solidFill>
                <a:srgbClr val="343434"/>
              </a:solidFill>
              <a:latin typeface="Tahoma"/>
              <a:cs typeface="Tahoma"/>
            </a:endParaRPr>
          </a:p>
          <a:p>
            <a:pPr marL="355600" indent="-342900">
              <a:buClr>
                <a:srgbClr val="343434"/>
              </a:buClr>
              <a:buFont typeface="Arial MT"/>
              <a:buChar char="•"/>
              <a:tabLst>
                <a:tab pos="354965" algn="l"/>
                <a:tab pos="355600" algn="l"/>
              </a:tabLst>
            </a:pPr>
            <a:endParaRPr lang="en" altLang="zh-CN" sz="1400" dirty="0">
              <a:solidFill>
                <a:srgbClr val="374151"/>
              </a:solidFill>
              <a:latin typeface="Calibri"/>
              <a:cs typeface="Calibri"/>
            </a:endParaRPr>
          </a:p>
        </p:txBody>
      </p:sp>
    </p:spTree>
    <p:extLst>
      <p:ext uri="{BB962C8B-B14F-4D97-AF65-F5344CB8AC3E}">
        <p14:creationId xmlns:p14="http://schemas.microsoft.com/office/powerpoint/2010/main" val="18695680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0"/>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3378993" y="486156"/>
            <a:ext cx="2386965" cy="513080"/>
          </a:xfrm>
          <a:prstGeom prst="rect">
            <a:avLst/>
          </a:prstGeom>
        </p:spPr>
        <p:txBody>
          <a:bodyPr vert="horz" wrap="square" lIns="0" tIns="12700" rIns="0" bIns="0" rtlCol="0">
            <a:spAutoFit/>
          </a:bodyPr>
          <a:lstStyle/>
          <a:p>
            <a:pPr marL="12700" algn="ctr">
              <a:lnSpc>
                <a:spcPct val="100000"/>
              </a:lnSpc>
              <a:spcBef>
                <a:spcPts val="100"/>
              </a:spcBef>
            </a:pPr>
            <a:r>
              <a:rPr lang="en-US" spc="-85" dirty="0"/>
              <a:t>Reference</a:t>
            </a:r>
            <a:endParaRPr spc="60" dirty="0"/>
          </a:p>
        </p:txBody>
      </p:sp>
      <p:sp>
        <p:nvSpPr>
          <p:cNvPr id="7" name="object 7"/>
          <p:cNvSpPr txBox="1"/>
          <p:nvPr/>
        </p:nvSpPr>
        <p:spPr>
          <a:xfrm>
            <a:off x="609600" y="1352550"/>
            <a:ext cx="8153400" cy="2255041"/>
          </a:xfrm>
          <a:prstGeom prst="rect">
            <a:avLst/>
          </a:prstGeom>
        </p:spPr>
        <p:txBody>
          <a:bodyPr vert="horz" wrap="square" lIns="0" tIns="19050" rIns="0" bIns="0" rtlCol="0">
            <a:spAutoFit/>
          </a:bodyPr>
          <a:lstStyle/>
          <a:p>
            <a:pPr marL="12700" marR="5080">
              <a:lnSpc>
                <a:spcPct val="115399"/>
              </a:lnSpc>
              <a:spcBef>
                <a:spcPts val="150"/>
              </a:spcBef>
              <a:buFont typeface="+mj-lt"/>
              <a:buAutoNum type="arabicPeriod"/>
            </a:pPr>
            <a:r>
              <a:rPr lang="en" altLang="zh-CN" sz="1000" dirty="0">
                <a:solidFill>
                  <a:srgbClr val="222222"/>
                </a:solidFill>
                <a:latin typeface="Helvetica Neue" panose="02000503000000020004" pitchFamily="2" charset="0"/>
                <a:cs typeface="Tahoma"/>
              </a:rPr>
              <a:t>  SFA. (2021). A foodie haven with no food is a recipe for disaster. Food for Thought. Retrieved from https://</a:t>
            </a:r>
            <a:r>
              <a:rPr lang="en" altLang="zh-CN" sz="1000" dirty="0" err="1">
                <a:solidFill>
                  <a:srgbClr val="222222"/>
                </a:solidFill>
                <a:latin typeface="Helvetica Neue" panose="02000503000000020004" pitchFamily="2" charset="0"/>
                <a:cs typeface="Tahoma"/>
              </a:rPr>
              <a:t>www.sfa.gov.sg</a:t>
            </a:r>
            <a:r>
              <a:rPr lang="en" altLang="zh-CN" sz="1000" dirty="0">
                <a:solidFill>
                  <a:srgbClr val="222222"/>
                </a:solidFill>
                <a:latin typeface="Helvetica Neue" panose="02000503000000020004" pitchFamily="2" charset="0"/>
                <a:cs typeface="Tahoma"/>
              </a:rPr>
              <a:t>/food-for-thought/article/detail/a-foodie-haven-with-no-food-is-a-recipe-for-disaster. </a:t>
            </a:r>
          </a:p>
          <a:p>
            <a:pPr marL="12700" marR="5080">
              <a:lnSpc>
                <a:spcPct val="115399"/>
              </a:lnSpc>
              <a:spcBef>
                <a:spcPts val="150"/>
              </a:spcBef>
              <a:buFont typeface="+mj-lt"/>
              <a:buAutoNum type="arabicPeriod"/>
            </a:pPr>
            <a:r>
              <a:rPr lang="en" altLang="zh-CN" sz="1000" dirty="0">
                <a:solidFill>
                  <a:srgbClr val="222222"/>
                </a:solidFill>
                <a:latin typeface="Helvetica Neue" panose="02000503000000020004" pitchFamily="2" charset="0"/>
                <a:cs typeface="Tahoma"/>
              </a:rPr>
              <a:t>  S. (Silke) Hemming; H.F. (</a:t>
            </a:r>
            <a:r>
              <a:rPr lang="en" altLang="zh-CN" sz="1000" dirty="0" err="1">
                <a:solidFill>
                  <a:srgbClr val="222222"/>
                </a:solidFill>
                <a:latin typeface="Helvetica Neue" panose="02000503000000020004" pitchFamily="2" charset="0"/>
                <a:cs typeface="Tahoma"/>
              </a:rPr>
              <a:t>Feije</a:t>
            </a:r>
            <a:r>
              <a:rPr lang="en" altLang="zh-CN" sz="1000" dirty="0">
                <a:solidFill>
                  <a:srgbClr val="222222"/>
                </a:solidFill>
                <a:latin typeface="Helvetica Neue" panose="02000503000000020004" pitchFamily="2" charset="0"/>
                <a:cs typeface="Tahoma"/>
              </a:rPr>
              <a:t>) de Zwart; </a:t>
            </a:r>
            <a:r>
              <a:rPr lang="en" altLang="zh-CN" sz="1000" dirty="0" err="1">
                <a:solidFill>
                  <a:srgbClr val="222222"/>
                </a:solidFill>
                <a:latin typeface="Helvetica Neue" panose="02000503000000020004" pitchFamily="2" charset="0"/>
                <a:cs typeface="Tahoma"/>
              </a:rPr>
              <a:t>Elings</a:t>
            </a:r>
            <a:r>
              <a:rPr lang="en" altLang="zh-CN" sz="1000" dirty="0">
                <a:solidFill>
                  <a:srgbClr val="222222"/>
                </a:solidFill>
                <a:latin typeface="Helvetica Neue" panose="02000503000000020004" pitchFamily="2" charset="0"/>
                <a:cs typeface="Tahoma"/>
              </a:rPr>
              <a:t>, A. (Anne); </a:t>
            </a:r>
            <a:r>
              <a:rPr lang="en" altLang="zh-CN" sz="1000" dirty="0" err="1">
                <a:solidFill>
                  <a:srgbClr val="222222"/>
                </a:solidFill>
                <a:latin typeface="Helvetica Neue" panose="02000503000000020004" pitchFamily="2" charset="0"/>
                <a:cs typeface="Tahoma"/>
              </a:rPr>
              <a:t>monique</a:t>
            </a:r>
            <a:r>
              <a:rPr lang="en" altLang="zh-CN" sz="1000" dirty="0">
                <a:solidFill>
                  <a:srgbClr val="222222"/>
                </a:solidFill>
                <a:latin typeface="Helvetica Neue" panose="02000503000000020004" pitchFamily="2" charset="0"/>
                <a:cs typeface="Tahoma"/>
              </a:rPr>
              <a:t> </a:t>
            </a:r>
            <a:r>
              <a:rPr lang="en" altLang="zh-CN" sz="1000" dirty="0" err="1">
                <a:solidFill>
                  <a:srgbClr val="222222"/>
                </a:solidFill>
                <a:latin typeface="Helvetica Neue" panose="02000503000000020004" pitchFamily="2" charset="0"/>
                <a:cs typeface="Tahoma"/>
              </a:rPr>
              <a:t>bijlaard</a:t>
            </a:r>
            <a:r>
              <a:rPr lang="en" altLang="zh-CN" sz="1000" dirty="0">
                <a:solidFill>
                  <a:srgbClr val="222222"/>
                </a:solidFill>
                <a:latin typeface="Helvetica Neue" panose="02000503000000020004" pitchFamily="2" charset="0"/>
                <a:cs typeface="Tahoma"/>
              </a:rPr>
              <a:t>; Bart </a:t>
            </a:r>
            <a:r>
              <a:rPr lang="en" altLang="zh-CN" sz="1000" dirty="0" err="1">
                <a:solidFill>
                  <a:srgbClr val="222222"/>
                </a:solidFill>
                <a:latin typeface="Helvetica Neue" panose="02000503000000020004" pitchFamily="2" charset="0"/>
                <a:cs typeface="Tahoma"/>
              </a:rPr>
              <a:t>Marrewijk</a:t>
            </a:r>
            <a:r>
              <a:rPr lang="en" altLang="zh-CN" sz="1000" dirty="0">
                <a:solidFill>
                  <a:srgbClr val="222222"/>
                </a:solidFill>
                <a:latin typeface="Helvetica Neue" panose="02000503000000020004" pitchFamily="2" charset="0"/>
                <a:cs typeface="Tahoma"/>
              </a:rPr>
              <a:t>, van et. al. (2021): 3rd Autonomous Greenhouse Challenge: Online Challenge Lettuce Images. Version 1. 4TU.ResearchData. dataset. https://</a:t>
            </a:r>
            <a:r>
              <a:rPr lang="en" altLang="zh-CN" sz="1000" dirty="0" err="1">
                <a:solidFill>
                  <a:srgbClr val="222222"/>
                </a:solidFill>
                <a:latin typeface="Helvetica Neue" panose="02000503000000020004" pitchFamily="2" charset="0"/>
                <a:cs typeface="Tahoma"/>
              </a:rPr>
              <a:t>doi.org</a:t>
            </a:r>
            <a:r>
              <a:rPr lang="en" altLang="zh-CN" sz="1000" dirty="0">
                <a:solidFill>
                  <a:srgbClr val="222222"/>
                </a:solidFill>
                <a:latin typeface="Helvetica Neue" panose="02000503000000020004" pitchFamily="2" charset="0"/>
                <a:cs typeface="Tahoma"/>
              </a:rPr>
              <a:t>/10.4121/15023088.v1 </a:t>
            </a:r>
          </a:p>
          <a:p>
            <a:pPr marL="12700" marR="5080">
              <a:lnSpc>
                <a:spcPct val="115399"/>
              </a:lnSpc>
              <a:spcBef>
                <a:spcPts val="150"/>
              </a:spcBef>
              <a:buFont typeface="+mj-lt"/>
              <a:buAutoNum type="arabicPeriod"/>
            </a:pPr>
            <a:r>
              <a:rPr lang="en" altLang="zh-CN" sz="1000" dirty="0">
                <a:solidFill>
                  <a:srgbClr val="222222"/>
                </a:solidFill>
                <a:latin typeface="Helvetica Neue" panose="02000503000000020004" pitchFamily="2" charset="0"/>
                <a:cs typeface="Tahoma"/>
              </a:rPr>
              <a:t>  Ramimalik782.(2023).</a:t>
            </a:r>
            <a:r>
              <a:rPr lang="en" altLang="zh-CN" sz="1000" dirty="0" err="1">
                <a:solidFill>
                  <a:srgbClr val="222222"/>
                </a:solidFill>
                <a:latin typeface="Helvetica Neue" panose="02000503000000020004" pitchFamily="2" charset="0"/>
                <a:cs typeface="Tahoma"/>
              </a:rPr>
              <a:t>LettuceNPKDataset.RetrievedfromKaggle:https</a:t>
            </a:r>
            <a:r>
              <a:rPr lang="en" altLang="zh-CN" sz="1000" dirty="0">
                <a:solidFill>
                  <a:srgbClr val="222222"/>
                </a:solidFill>
                <a:latin typeface="Helvetica Neue" panose="02000503000000020004" pitchFamily="2" charset="0"/>
                <a:cs typeface="Tahoma"/>
              </a:rPr>
              <a:t>://</a:t>
            </a:r>
            <a:r>
              <a:rPr lang="en" altLang="zh-CN" sz="1000" dirty="0" err="1">
                <a:solidFill>
                  <a:srgbClr val="222222"/>
                </a:solidFill>
                <a:latin typeface="Helvetica Neue" panose="02000503000000020004" pitchFamily="2" charset="0"/>
                <a:cs typeface="Tahoma"/>
              </a:rPr>
              <a:t>www.kaggle.com</a:t>
            </a:r>
            <a:r>
              <a:rPr lang="en" altLang="zh-CN" sz="1000" dirty="0">
                <a:solidFill>
                  <a:srgbClr val="222222"/>
                </a:solidFill>
                <a:latin typeface="Helvetica Neue" panose="02000503000000020004" pitchFamily="2" charset="0"/>
                <a:cs typeface="Tahoma"/>
              </a:rPr>
              <a:t>/datasets/</a:t>
            </a:r>
            <a:r>
              <a:rPr lang="en" altLang="zh-CN" sz="1000" dirty="0" err="1">
                <a:solidFill>
                  <a:srgbClr val="222222"/>
                </a:solidFill>
                <a:latin typeface="Helvetica Neue" panose="02000503000000020004" pitchFamily="2" charset="0"/>
                <a:cs typeface="Tahoma"/>
              </a:rPr>
              <a:t>baronn</a:t>
            </a:r>
            <a:r>
              <a:rPr lang="en" altLang="zh-CN" sz="1000" dirty="0">
                <a:solidFill>
                  <a:srgbClr val="222222"/>
                </a:solidFill>
                <a:latin typeface="Helvetica Neue" panose="02000503000000020004" pitchFamily="2" charset="0"/>
                <a:cs typeface="Tahoma"/>
              </a:rPr>
              <a:t>/lettuce- </a:t>
            </a:r>
            <a:r>
              <a:rPr lang="en" altLang="zh-CN" sz="1000" dirty="0" err="1">
                <a:solidFill>
                  <a:srgbClr val="222222"/>
                </a:solidFill>
                <a:latin typeface="Helvetica Neue" panose="02000503000000020004" pitchFamily="2" charset="0"/>
                <a:cs typeface="Tahoma"/>
              </a:rPr>
              <a:t>npk</a:t>
            </a:r>
            <a:r>
              <a:rPr lang="en" altLang="zh-CN" sz="1000" dirty="0">
                <a:solidFill>
                  <a:srgbClr val="222222"/>
                </a:solidFill>
                <a:latin typeface="Helvetica Neue" panose="02000503000000020004" pitchFamily="2" charset="0"/>
                <a:cs typeface="Tahoma"/>
              </a:rPr>
              <a:t>-dataset </a:t>
            </a:r>
          </a:p>
          <a:p>
            <a:pPr marL="12700" marR="5080">
              <a:lnSpc>
                <a:spcPct val="115399"/>
              </a:lnSpc>
              <a:spcBef>
                <a:spcPts val="150"/>
              </a:spcBef>
              <a:buFont typeface="+mj-lt"/>
              <a:buAutoNum type="arabicPeriod"/>
            </a:pPr>
            <a:r>
              <a:rPr lang="en" altLang="zh-CN" sz="1000" dirty="0">
                <a:solidFill>
                  <a:srgbClr val="222222"/>
                </a:solidFill>
                <a:latin typeface="Helvetica Neue" panose="02000503000000020004" pitchFamily="2" charset="0"/>
                <a:cs typeface="Tahoma"/>
              </a:rPr>
              <a:t>  H. </a:t>
            </a:r>
            <a:r>
              <a:rPr lang="en" altLang="zh-CN" sz="1000" dirty="0" err="1">
                <a:solidFill>
                  <a:srgbClr val="222222"/>
                </a:solidFill>
                <a:latin typeface="Helvetica Neue" panose="02000503000000020004" pitchFamily="2" charset="0"/>
                <a:cs typeface="Tahoma"/>
              </a:rPr>
              <a:t>Rachman</a:t>
            </a:r>
            <a:r>
              <a:rPr lang="en" altLang="zh-CN" sz="1000" dirty="0">
                <a:solidFill>
                  <a:srgbClr val="222222"/>
                </a:solidFill>
                <a:latin typeface="Helvetica Neue" panose="02000503000000020004" pitchFamily="2" charset="0"/>
                <a:cs typeface="Tahoma"/>
              </a:rPr>
              <a:t>, Y. </a:t>
            </a:r>
            <a:r>
              <a:rPr lang="en" altLang="zh-CN" sz="1000" dirty="0" err="1">
                <a:solidFill>
                  <a:srgbClr val="222222"/>
                </a:solidFill>
                <a:latin typeface="Helvetica Neue" panose="02000503000000020004" pitchFamily="2" charset="0"/>
                <a:cs typeface="Tahoma"/>
              </a:rPr>
              <a:t>Purwanto</a:t>
            </a:r>
            <a:r>
              <a:rPr lang="en" altLang="zh-CN" sz="1000" dirty="0">
                <a:solidFill>
                  <a:srgbClr val="222222"/>
                </a:solidFill>
                <a:latin typeface="Helvetica Neue" panose="02000503000000020004" pitchFamily="2" charset="0"/>
                <a:cs typeface="Tahoma"/>
              </a:rPr>
              <a:t> and C. </a:t>
            </a:r>
            <a:r>
              <a:rPr lang="en" altLang="zh-CN" sz="1000" dirty="0" err="1">
                <a:solidFill>
                  <a:srgbClr val="222222"/>
                </a:solidFill>
                <a:latin typeface="Helvetica Neue" panose="02000503000000020004" pitchFamily="2" charset="0"/>
                <a:cs typeface="Tahoma"/>
              </a:rPr>
              <a:t>Setianingsih</a:t>
            </a:r>
            <a:r>
              <a:rPr lang="en" altLang="zh-CN" sz="1000" dirty="0">
                <a:solidFill>
                  <a:srgbClr val="222222"/>
                </a:solidFill>
                <a:latin typeface="Helvetica Neue" panose="02000503000000020004" pitchFamily="2" charset="0"/>
                <a:cs typeface="Tahoma"/>
              </a:rPr>
              <a:t>, ”Detection of Lettuce Plant Conditions Based on Images using Back- propagation Method,” 2022 International Conference on Innovation and Intelligence for Informatics, Computing, and Technologies (3ICT), </a:t>
            </a:r>
            <a:r>
              <a:rPr lang="en" altLang="zh-CN" sz="1000" dirty="0" err="1">
                <a:solidFill>
                  <a:srgbClr val="222222"/>
                </a:solidFill>
                <a:latin typeface="Helvetica Neue" panose="02000503000000020004" pitchFamily="2" charset="0"/>
                <a:cs typeface="Tahoma"/>
              </a:rPr>
              <a:t>Sakheer</a:t>
            </a:r>
            <a:r>
              <a:rPr lang="en" altLang="zh-CN" sz="1000" dirty="0">
                <a:solidFill>
                  <a:srgbClr val="222222"/>
                </a:solidFill>
                <a:latin typeface="Helvetica Neue" panose="02000503000000020004" pitchFamily="2" charset="0"/>
                <a:cs typeface="Tahoma"/>
              </a:rPr>
              <a:t>, Bahrain, 2022, pp. 593-597, </a:t>
            </a:r>
            <a:r>
              <a:rPr lang="en" altLang="zh-CN" sz="1000" dirty="0" err="1">
                <a:solidFill>
                  <a:srgbClr val="222222"/>
                </a:solidFill>
                <a:latin typeface="Helvetica Neue" panose="02000503000000020004" pitchFamily="2" charset="0"/>
                <a:cs typeface="Tahoma"/>
              </a:rPr>
              <a:t>doi</a:t>
            </a:r>
            <a:r>
              <a:rPr lang="en" altLang="zh-CN" sz="1000" dirty="0">
                <a:solidFill>
                  <a:srgbClr val="222222"/>
                </a:solidFill>
                <a:latin typeface="Helvetica Neue" panose="02000503000000020004" pitchFamily="2" charset="0"/>
                <a:cs typeface="Tahoma"/>
              </a:rPr>
              <a:t>: 10.1109/3ICT56508.2022.9990758. </a:t>
            </a:r>
          </a:p>
          <a:p>
            <a:pPr marL="12700" marR="5080">
              <a:lnSpc>
                <a:spcPct val="115399"/>
              </a:lnSpc>
              <a:spcBef>
                <a:spcPts val="150"/>
              </a:spcBef>
              <a:buFont typeface="+mj-lt"/>
              <a:buAutoNum type="arabicPeriod"/>
            </a:pPr>
            <a:r>
              <a:rPr lang="en" altLang="zh-CN" sz="1000" dirty="0">
                <a:solidFill>
                  <a:srgbClr val="222222"/>
                </a:solidFill>
                <a:latin typeface="Helvetica Neue" panose="02000503000000020004" pitchFamily="2" charset="0"/>
                <a:cs typeface="Tahoma"/>
              </a:rPr>
              <a:t>  Gang MS, Kim HJ, Kim DW. Estimation of Greenhouse Lettuce Growth Indices Based on a Two-Stage CNN Using RGB-D Images. Sensors (Basel). 2022 Jul 23;22(15):5499. </a:t>
            </a:r>
            <a:r>
              <a:rPr lang="en" altLang="zh-CN" sz="1000" dirty="0" err="1">
                <a:solidFill>
                  <a:srgbClr val="222222"/>
                </a:solidFill>
                <a:latin typeface="Helvetica Neue" panose="02000503000000020004" pitchFamily="2" charset="0"/>
                <a:cs typeface="Tahoma"/>
              </a:rPr>
              <a:t>doi</a:t>
            </a:r>
            <a:r>
              <a:rPr lang="en" altLang="zh-CN" sz="1000" dirty="0">
                <a:solidFill>
                  <a:srgbClr val="222222"/>
                </a:solidFill>
                <a:latin typeface="Helvetica Neue" panose="02000503000000020004" pitchFamily="2" charset="0"/>
                <a:cs typeface="Tahoma"/>
              </a:rPr>
              <a:t>: 10.3390/s22155499. PMID: 35898004; PMCID: PMC9331482. </a:t>
            </a:r>
          </a:p>
          <a:p>
            <a:pPr marL="12700" marR="5080">
              <a:lnSpc>
                <a:spcPct val="115399"/>
              </a:lnSpc>
              <a:spcBef>
                <a:spcPts val="150"/>
              </a:spcBef>
              <a:buFont typeface="+mj-lt"/>
              <a:buAutoNum type="arabicPeriod"/>
            </a:pPr>
            <a:r>
              <a:rPr lang="en" altLang="zh-CN" sz="1000" dirty="0">
                <a:solidFill>
                  <a:srgbClr val="222222"/>
                </a:solidFill>
                <a:latin typeface="Helvetica Neue" panose="02000503000000020004" pitchFamily="2" charset="0"/>
                <a:cs typeface="Tahoma"/>
              </a:rPr>
              <a:t>  Yang, R., &amp; Wu, Z., et al. (2023). Detection of abnormal hydroponic lettuce leaves based on image processing and machine learning. Information Processing in Agriculture, 10(1), 1-10. https://</a:t>
            </a:r>
            <a:r>
              <a:rPr lang="en" altLang="zh-CN" sz="1000" dirty="0" err="1">
                <a:solidFill>
                  <a:srgbClr val="222222"/>
                </a:solidFill>
                <a:latin typeface="Helvetica Neue" panose="02000503000000020004" pitchFamily="2" charset="0"/>
                <a:cs typeface="Tahoma"/>
              </a:rPr>
              <a:t>doi.org</a:t>
            </a:r>
            <a:r>
              <a:rPr lang="en" altLang="zh-CN" sz="1000" dirty="0">
                <a:solidFill>
                  <a:srgbClr val="222222"/>
                </a:solidFill>
                <a:latin typeface="Helvetica Neue" panose="02000503000000020004" pitchFamily="2" charset="0"/>
                <a:cs typeface="Tahoma"/>
              </a:rPr>
              <a:t>/10.1016/j.inpa.2021.11.001. </a:t>
            </a:r>
          </a:p>
        </p:txBody>
      </p:sp>
    </p:spTree>
    <p:extLst>
      <p:ext uri="{BB962C8B-B14F-4D97-AF65-F5344CB8AC3E}">
        <p14:creationId xmlns:p14="http://schemas.microsoft.com/office/powerpoint/2010/main" val="25331332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0"/>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228600" y="2107441"/>
            <a:ext cx="8458200" cy="997709"/>
          </a:xfrm>
          <a:prstGeom prst="rect">
            <a:avLst/>
          </a:prstGeom>
        </p:spPr>
        <p:txBody>
          <a:bodyPr vert="horz" wrap="square" lIns="0" tIns="12700" rIns="0" bIns="0" rtlCol="0">
            <a:spAutoFit/>
          </a:bodyPr>
          <a:lstStyle/>
          <a:p>
            <a:pPr marL="12700" algn="ctr">
              <a:spcBef>
                <a:spcPts val="100"/>
              </a:spcBef>
            </a:pPr>
            <a:r>
              <a:rPr lang="en" altLang="zh-CN" spc="-40" dirty="0">
                <a:latin typeface="Calibri"/>
                <a:cs typeface="Calibri"/>
              </a:rPr>
              <a:t>Thanks for listening </a:t>
            </a:r>
            <a:br>
              <a:rPr lang="en" altLang="zh-CN" spc="-40" dirty="0">
                <a:latin typeface="Calibri"/>
                <a:cs typeface="Calibri"/>
              </a:rPr>
            </a:br>
            <a:endParaRPr spc="-40" dirty="0">
              <a:latin typeface="Calibri"/>
              <a:cs typeface="Calibri"/>
            </a:endParaRPr>
          </a:p>
        </p:txBody>
      </p:sp>
    </p:spTree>
    <p:extLst>
      <p:ext uri="{BB962C8B-B14F-4D97-AF65-F5344CB8AC3E}">
        <p14:creationId xmlns:p14="http://schemas.microsoft.com/office/powerpoint/2010/main" val="1227666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9011" y="1234601"/>
            <a:ext cx="455930" cy="607060"/>
          </a:xfrm>
          <a:custGeom>
            <a:avLst/>
            <a:gdLst/>
            <a:ahLst/>
            <a:cxnLst/>
            <a:rect l="l" t="t" r="r" b="b"/>
            <a:pathLst>
              <a:path w="455930" h="607060">
                <a:moveTo>
                  <a:pt x="450837" y="0"/>
                </a:moveTo>
                <a:lnTo>
                  <a:pt x="440381" y="0"/>
                </a:lnTo>
                <a:lnTo>
                  <a:pt x="438183" y="2539"/>
                </a:lnTo>
                <a:lnTo>
                  <a:pt x="437164" y="5080"/>
                </a:lnTo>
                <a:lnTo>
                  <a:pt x="435233" y="7620"/>
                </a:lnTo>
                <a:lnTo>
                  <a:pt x="433249" y="10160"/>
                </a:lnTo>
                <a:lnTo>
                  <a:pt x="387039" y="21589"/>
                </a:lnTo>
                <a:lnTo>
                  <a:pt x="340326" y="34289"/>
                </a:lnTo>
                <a:lnTo>
                  <a:pt x="248059" y="64770"/>
                </a:lnTo>
                <a:lnTo>
                  <a:pt x="203837" y="83820"/>
                </a:lnTo>
                <a:lnTo>
                  <a:pt x="161777" y="106680"/>
                </a:lnTo>
                <a:lnTo>
                  <a:pt x="122545" y="133350"/>
                </a:lnTo>
                <a:lnTo>
                  <a:pt x="86807" y="165100"/>
                </a:lnTo>
                <a:lnTo>
                  <a:pt x="55228" y="203200"/>
                </a:lnTo>
                <a:lnTo>
                  <a:pt x="31050" y="241300"/>
                </a:lnTo>
                <a:lnTo>
                  <a:pt x="13539" y="283210"/>
                </a:lnTo>
                <a:lnTo>
                  <a:pt x="3064" y="327660"/>
                </a:lnTo>
                <a:lnTo>
                  <a:pt x="0" y="372110"/>
                </a:lnTo>
                <a:lnTo>
                  <a:pt x="6359" y="417830"/>
                </a:lnTo>
                <a:lnTo>
                  <a:pt x="17505" y="462280"/>
                </a:lnTo>
                <a:lnTo>
                  <a:pt x="26850" y="505460"/>
                </a:lnTo>
                <a:lnTo>
                  <a:pt x="27805" y="548639"/>
                </a:lnTo>
                <a:lnTo>
                  <a:pt x="13780" y="594360"/>
                </a:lnTo>
                <a:lnTo>
                  <a:pt x="11528" y="600710"/>
                </a:lnTo>
                <a:lnTo>
                  <a:pt x="17319" y="607060"/>
                </a:lnTo>
                <a:lnTo>
                  <a:pt x="28472" y="607060"/>
                </a:lnTo>
                <a:lnTo>
                  <a:pt x="30563" y="605789"/>
                </a:lnTo>
                <a:lnTo>
                  <a:pt x="41446" y="594360"/>
                </a:lnTo>
                <a:lnTo>
                  <a:pt x="50188" y="581660"/>
                </a:lnTo>
                <a:lnTo>
                  <a:pt x="56517" y="566420"/>
                </a:lnTo>
                <a:lnTo>
                  <a:pt x="60161" y="551180"/>
                </a:lnTo>
                <a:lnTo>
                  <a:pt x="62145" y="548639"/>
                </a:lnTo>
                <a:lnTo>
                  <a:pt x="63164" y="544830"/>
                </a:lnTo>
                <a:lnTo>
                  <a:pt x="64129" y="542289"/>
                </a:lnTo>
                <a:lnTo>
                  <a:pt x="193567" y="542289"/>
                </a:lnTo>
                <a:lnTo>
                  <a:pt x="231362" y="534670"/>
                </a:lnTo>
                <a:lnTo>
                  <a:pt x="248420" y="528320"/>
                </a:lnTo>
                <a:lnTo>
                  <a:pt x="70027" y="528320"/>
                </a:lnTo>
                <a:lnTo>
                  <a:pt x="80161" y="501650"/>
                </a:lnTo>
                <a:lnTo>
                  <a:pt x="85590" y="487680"/>
                </a:lnTo>
                <a:lnTo>
                  <a:pt x="91743" y="474980"/>
                </a:lnTo>
                <a:lnTo>
                  <a:pt x="54263" y="474980"/>
                </a:lnTo>
                <a:lnTo>
                  <a:pt x="53298" y="467360"/>
                </a:lnTo>
                <a:lnTo>
                  <a:pt x="49330" y="455930"/>
                </a:lnTo>
                <a:lnTo>
                  <a:pt x="36539" y="400050"/>
                </a:lnTo>
                <a:lnTo>
                  <a:pt x="33546" y="347980"/>
                </a:lnTo>
                <a:lnTo>
                  <a:pt x="42385" y="295910"/>
                </a:lnTo>
                <a:lnTo>
                  <a:pt x="65094" y="243839"/>
                </a:lnTo>
                <a:lnTo>
                  <a:pt x="91815" y="207010"/>
                </a:lnTo>
                <a:lnTo>
                  <a:pt x="123833" y="172720"/>
                </a:lnTo>
                <a:lnTo>
                  <a:pt x="160062" y="143510"/>
                </a:lnTo>
                <a:lnTo>
                  <a:pt x="199415" y="119380"/>
                </a:lnTo>
                <a:lnTo>
                  <a:pt x="240807" y="97789"/>
                </a:lnTo>
                <a:lnTo>
                  <a:pt x="285960" y="80010"/>
                </a:lnTo>
                <a:lnTo>
                  <a:pt x="377754" y="49530"/>
                </a:lnTo>
                <a:lnTo>
                  <a:pt x="422365" y="31750"/>
                </a:lnTo>
                <a:lnTo>
                  <a:pt x="451739" y="31750"/>
                </a:lnTo>
                <a:lnTo>
                  <a:pt x="454966" y="10160"/>
                </a:lnTo>
                <a:lnTo>
                  <a:pt x="455609" y="3810"/>
                </a:lnTo>
                <a:lnTo>
                  <a:pt x="450837" y="0"/>
                </a:lnTo>
                <a:close/>
              </a:path>
              <a:path w="455930" h="607060">
                <a:moveTo>
                  <a:pt x="193567" y="542289"/>
                </a:moveTo>
                <a:lnTo>
                  <a:pt x="64129" y="542289"/>
                </a:lnTo>
                <a:lnTo>
                  <a:pt x="80259" y="544830"/>
                </a:lnTo>
                <a:lnTo>
                  <a:pt x="112900" y="547370"/>
                </a:lnTo>
                <a:lnTo>
                  <a:pt x="129331" y="547370"/>
                </a:lnTo>
                <a:lnTo>
                  <a:pt x="180968" y="544830"/>
                </a:lnTo>
                <a:lnTo>
                  <a:pt x="193567" y="542289"/>
                </a:lnTo>
                <a:close/>
              </a:path>
              <a:path w="455930" h="607060">
                <a:moveTo>
                  <a:pt x="451739" y="31750"/>
                </a:moveTo>
                <a:lnTo>
                  <a:pt x="422365" y="31750"/>
                </a:lnTo>
                <a:lnTo>
                  <a:pt x="415199" y="60960"/>
                </a:lnTo>
                <a:lnTo>
                  <a:pt x="413189" y="90170"/>
                </a:lnTo>
                <a:lnTo>
                  <a:pt x="413136" y="97789"/>
                </a:lnTo>
                <a:lnTo>
                  <a:pt x="413776" y="124460"/>
                </a:lnTo>
                <a:lnTo>
                  <a:pt x="415448" y="152400"/>
                </a:lnTo>
                <a:lnTo>
                  <a:pt x="415858" y="189230"/>
                </a:lnTo>
                <a:lnTo>
                  <a:pt x="413491" y="257810"/>
                </a:lnTo>
                <a:lnTo>
                  <a:pt x="405751" y="311150"/>
                </a:lnTo>
                <a:lnTo>
                  <a:pt x="390782" y="361950"/>
                </a:lnTo>
                <a:lnTo>
                  <a:pt x="366821" y="410210"/>
                </a:lnTo>
                <a:lnTo>
                  <a:pt x="333047" y="450850"/>
                </a:lnTo>
                <a:lnTo>
                  <a:pt x="291130" y="482600"/>
                </a:lnTo>
                <a:lnTo>
                  <a:pt x="242738" y="505460"/>
                </a:lnTo>
                <a:lnTo>
                  <a:pt x="199668" y="515620"/>
                </a:lnTo>
                <a:lnTo>
                  <a:pt x="156403" y="520700"/>
                </a:lnTo>
                <a:lnTo>
                  <a:pt x="113127" y="523239"/>
                </a:lnTo>
                <a:lnTo>
                  <a:pt x="70027" y="528320"/>
                </a:lnTo>
                <a:lnTo>
                  <a:pt x="248420" y="528320"/>
                </a:lnTo>
                <a:lnTo>
                  <a:pt x="279125" y="516889"/>
                </a:lnTo>
                <a:lnTo>
                  <a:pt x="322872" y="492760"/>
                </a:lnTo>
                <a:lnTo>
                  <a:pt x="361214" y="459739"/>
                </a:lnTo>
                <a:lnTo>
                  <a:pt x="392766" y="417830"/>
                </a:lnTo>
                <a:lnTo>
                  <a:pt x="415352" y="370839"/>
                </a:lnTo>
                <a:lnTo>
                  <a:pt x="430528" y="321310"/>
                </a:lnTo>
                <a:lnTo>
                  <a:pt x="439411" y="270510"/>
                </a:lnTo>
                <a:lnTo>
                  <a:pt x="443027" y="218439"/>
                </a:lnTo>
                <a:lnTo>
                  <a:pt x="442922" y="207010"/>
                </a:lnTo>
                <a:lnTo>
                  <a:pt x="442703" y="195580"/>
                </a:lnTo>
                <a:lnTo>
                  <a:pt x="442603" y="191770"/>
                </a:lnTo>
                <a:lnTo>
                  <a:pt x="440627" y="143510"/>
                </a:lnTo>
                <a:lnTo>
                  <a:pt x="440167" y="118110"/>
                </a:lnTo>
                <a:lnTo>
                  <a:pt x="441921" y="90170"/>
                </a:lnTo>
                <a:lnTo>
                  <a:pt x="446078" y="63500"/>
                </a:lnTo>
                <a:lnTo>
                  <a:pt x="450979" y="36830"/>
                </a:lnTo>
                <a:lnTo>
                  <a:pt x="451739" y="31750"/>
                </a:lnTo>
                <a:close/>
              </a:path>
              <a:path w="455930" h="607060">
                <a:moveTo>
                  <a:pt x="105095" y="251460"/>
                </a:moveTo>
                <a:lnTo>
                  <a:pt x="100483" y="251460"/>
                </a:lnTo>
                <a:lnTo>
                  <a:pt x="99679" y="252730"/>
                </a:lnTo>
                <a:lnTo>
                  <a:pt x="89577" y="265430"/>
                </a:lnTo>
                <a:lnTo>
                  <a:pt x="84853" y="283210"/>
                </a:lnTo>
                <a:lnTo>
                  <a:pt x="83957" y="300989"/>
                </a:lnTo>
                <a:lnTo>
                  <a:pt x="83906" y="304800"/>
                </a:lnTo>
                <a:lnTo>
                  <a:pt x="84826" y="320039"/>
                </a:lnTo>
                <a:lnTo>
                  <a:pt x="88532" y="339089"/>
                </a:lnTo>
                <a:lnTo>
                  <a:pt x="95088" y="356870"/>
                </a:lnTo>
                <a:lnTo>
                  <a:pt x="104409" y="373380"/>
                </a:lnTo>
                <a:lnTo>
                  <a:pt x="116409" y="389889"/>
                </a:lnTo>
                <a:lnTo>
                  <a:pt x="99218" y="408939"/>
                </a:lnTo>
                <a:lnTo>
                  <a:pt x="83124" y="430530"/>
                </a:lnTo>
                <a:lnTo>
                  <a:pt x="68136" y="452120"/>
                </a:lnTo>
                <a:lnTo>
                  <a:pt x="54263" y="474980"/>
                </a:lnTo>
                <a:lnTo>
                  <a:pt x="91743" y="474980"/>
                </a:lnTo>
                <a:lnTo>
                  <a:pt x="101318" y="476250"/>
                </a:lnTo>
                <a:lnTo>
                  <a:pt x="110913" y="476250"/>
                </a:lnTo>
                <a:lnTo>
                  <a:pt x="120547" y="477520"/>
                </a:lnTo>
                <a:lnTo>
                  <a:pt x="144613" y="477520"/>
                </a:lnTo>
                <a:lnTo>
                  <a:pt x="151959" y="476250"/>
                </a:lnTo>
                <a:lnTo>
                  <a:pt x="171516" y="474980"/>
                </a:lnTo>
                <a:lnTo>
                  <a:pt x="192918" y="472439"/>
                </a:lnTo>
                <a:lnTo>
                  <a:pt x="213586" y="467360"/>
                </a:lnTo>
                <a:lnTo>
                  <a:pt x="230941" y="458470"/>
                </a:lnTo>
                <a:lnTo>
                  <a:pt x="235874" y="454660"/>
                </a:lnTo>
                <a:lnTo>
                  <a:pt x="102628" y="454660"/>
                </a:lnTo>
                <a:lnTo>
                  <a:pt x="104612" y="452120"/>
                </a:lnTo>
                <a:lnTo>
                  <a:pt x="105577" y="448310"/>
                </a:lnTo>
                <a:lnTo>
                  <a:pt x="107561" y="445770"/>
                </a:lnTo>
                <a:lnTo>
                  <a:pt x="124491" y="421639"/>
                </a:lnTo>
                <a:lnTo>
                  <a:pt x="142341" y="397510"/>
                </a:lnTo>
                <a:lnTo>
                  <a:pt x="156513" y="379730"/>
                </a:lnTo>
                <a:lnTo>
                  <a:pt x="124344" y="379730"/>
                </a:lnTo>
                <a:lnTo>
                  <a:pt x="106142" y="334010"/>
                </a:lnTo>
                <a:lnTo>
                  <a:pt x="102997" y="300989"/>
                </a:lnTo>
                <a:lnTo>
                  <a:pt x="103480" y="293370"/>
                </a:lnTo>
                <a:lnTo>
                  <a:pt x="104612" y="284480"/>
                </a:lnTo>
                <a:lnTo>
                  <a:pt x="106468" y="278130"/>
                </a:lnTo>
                <a:lnTo>
                  <a:pt x="107675" y="270510"/>
                </a:lnTo>
                <a:lnTo>
                  <a:pt x="108330" y="264160"/>
                </a:lnTo>
                <a:lnTo>
                  <a:pt x="108526" y="256539"/>
                </a:lnTo>
                <a:lnTo>
                  <a:pt x="107829" y="254000"/>
                </a:lnTo>
                <a:lnTo>
                  <a:pt x="105095" y="251460"/>
                </a:lnTo>
                <a:close/>
              </a:path>
              <a:path w="455930" h="607060">
                <a:moveTo>
                  <a:pt x="219413" y="443230"/>
                </a:moveTo>
                <a:lnTo>
                  <a:pt x="215445" y="443230"/>
                </a:lnTo>
                <a:lnTo>
                  <a:pt x="199983" y="444500"/>
                </a:lnTo>
                <a:lnTo>
                  <a:pt x="184084" y="447039"/>
                </a:lnTo>
                <a:lnTo>
                  <a:pt x="168235" y="450850"/>
                </a:lnTo>
                <a:lnTo>
                  <a:pt x="152924" y="452120"/>
                </a:lnTo>
                <a:lnTo>
                  <a:pt x="127796" y="454660"/>
                </a:lnTo>
                <a:lnTo>
                  <a:pt x="235874" y="454660"/>
                </a:lnTo>
                <a:lnTo>
                  <a:pt x="233890" y="445770"/>
                </a:lnTo>
                <a:lnTo>
                  <a:pt x="226973" y="444500"/>
                </a:lnTo>
                <a:lnTo>
                  <a:pt x="223273" y="444500"/>
                </a:lnTo>
                <a:lnTo>
                  <a:pt x="219413" y="443230"/>
                </a:lnTo>
                <a:close/>
              </a:path>
              <a:path w="455930" h="607060">
                <a:moveTo>
                  <a:pt x="233997" y="157480"/>
                </a:moveTo>
                <a:lnTo>
                  <a:pt x="228153" y="157480"/>
                </a:lnTo>
                <a:lnTo>
                  <a:pt x="226973" y="158750"/>
                </a:lnTo>
                <a:lnTo>
                  <a:pt x="222168" y="167639"/>
                </a:lnTo>
                <a:lnTo>
                  <a:pt x="220425" y="177800"/>
                </a:lnTo>
                <a:lnTo>
                  <a:pt x="220722" y="187960"/>
                </a:lnTo>
                <a:lnTo>
                  <a:pt x="222040" y="198120"/>
                </a:lnTo>
                <a:lnTo>
                  <a:pt x="223005" y="204470"/>
                </a:lnTo>
                <a:lnTo>
                  <a:pt x="226973" y="218439"/>
                </a:lnTo>
                <a:lnTo>
                  <a:pt x="229922" y="224789"/>
                </a:lnTo>
                <a:lnTo>
                  <a:pt x="233890" y="234950"/>
                </a:lnTo>
                <a:lnTo>
                  <a:pt x="233890" y="240030"/>
                </a:lnTo>
                <a:lnTo>
                  <a:pt x="234855" y="241300"/>
                </a:lnTo>
                <a:lnTo>
                  <a:pt x="235874" y="242570"/>
                </a:lnTo>
                <a:lnTo>
                  <a:pt x="236839" y="243839"/>
                </a:lnTo>
                <a:lnTo>
                  <a:pt x="237804" y="243839"/>
                </a:lnTo>
                <a:lnTo>
                  <a:pt x="136194" y="365760"/>
                </a:lnTo>
                <a:lnTo>
                  <a:pt x="133192" y="370839"/>
                </a:lnTo>
                <a:lnTo>
                  <a:pt x="128259" y="374650"/>
                </a:lnTo>
                <a:lnTo>
                  <a:pt x="124344" y="379730"/>
                </a:lnTo>
                <a:lnTo>
                  <a:pt x="156513" y="379730"/>
                </a:lnTo>
                <a:lnTo>
                  <a:pt x="160562" y="374650"/>
                </a:lnTo>
                <a:lnTo>
                  <a:pt x="178608" y="350520"/>
                </a:lnTo>
                <a:lnTo>
                  <a:pt x="191423" y="332739"/>
                </a:lnTo>
                <a:lnTo>
                  <a:pt x="231416" y="332739"/>
                </a:lnTo>
                <a:lnTo>
                  <a:pt x="284898" y="317500"/>
                </a:lnTo>
                <a:lnTo>
                  <a:pt x="299642" y="311150"/>
                </a:lnTo>
                <a:lnTo>
                  <a:pt x="207241" y="311150"/>
                </a:lnTo>
                <a:lnTo>
                  <a:pt x="227801" y="284480"/>
                </a:lnTo>
                <a:lnTo>
                  <a:pt x="268559" y="231139"/>
                </a:lnTo>
                <a:lnTo>
                  <a:pt x="270517" y="228600"/>
                </a:lnTo>
                <a:lnTo>
                  <a:pt x="249654" y="228600"/>
                </a:lnTo>
                <a:lnTo>
                  <a:pt x="248295" y="222250"/>
                </a:lnTo>
                <a:lnTo>
                  <a:pt x="246095" y="215900"/>
                </a:lnTo>
                <a:lnTo>
                  <a:pt x="243705" y="209550"/>
                </a:lnTo>
                <a:lnTo>
                  <a:pt x="241772" y="203200"/>
                </a:lnTo>
                <a:lnTo>
                  <a:pt x="240807" y="195580"/>
                </a:lnTo>
                <a:lnTo>
                  <a:pt x="239788" y="187960"/>
                </a:lnTo>
                <a:lnTo>
                  <a:pt x="239788" y="180339"/>
                </a:lnTo>
                <a:lnTo>
                  <a:pt x="240807" y="173989"/>
                </a:lnTo>
                <a:lnTo>
                  <a:pt x="239788" y="166370"/>
                </a:lnTo>
                <a:lnTo>
                  <a:pt x="237804" y="160020"/>
                </a:lnTo>
                <a:lnTo>
                  <a:pt x="236625" y="158750"/>
                </a:lnTo>
                <a:lnTo>
                  <a:pt x="233997" y="157480"/>
                </a:lnTo>
                <a:close/>
              </a:path>
              <a:path w="455930" h="607060">
                <a:moveTo>
                  <a:pt x="231416" y="332739"/>
                </a:moveTo>
                <a:lnTo>
                  <a:pt x="191423" y="332739"/>
                </a:lnTo>
                <a:lnTo>
                  <a:pt x="197268" y="335280"/>
                </a:lnTo>
                <a:lnTo>
                  <a:pt x="209707" y="335280"/>
                </a:lnTo>
                <a:lnTo>
                  <a:pt x="224197" y="334010"/>
                </a:lnTo>
                <a:lnTo>
                  <a:pt x="231416" y="332739"/>
                </a:lnTo>
                <a:close/>
              </a:path>
              <a:path w="455930" h="607060">
                <a:moveTo>
                  <a:pt x="336090" y="270510"/>
                </a:moveTo>
                <a:lnTo>
                  <a:pt x="329602" y="270510"/>
                </a:lnTo>
                <a:lnTo>
                  <a:pt x="310696" y="275589"/>
                </a:lnTo>
                <a:lnTo>
                  <a:pt x="255606" y="302260"/>
                </a:lnTo>
                <a:lnTo>
                  <a:pt x="244166" y="304800"/>
                </a:lnTo>
                <a:lnTo>
                  <a:pt x="219797" y="309880"/>
                </a:lnTo>
                <a:lnTo>
                  <a:pt x="207241" y="311150"/>
                </a:lnTo>
                <a:lnTo>
                  <a:pt x="299642" y="311150"/>
                </a:lnTo>
                <a:lnTo>
                  <a:pt x="305540" y="308610"/>
                </a:lnTo>
                <a:lnTo>
                  <a:pt x="324151" y="297180"/>
                </a:lnTo>
                <a:lnTo>
                  <a:pt x="337484" y="280670"/>
                </a:lnTo>
                <a:lnTo>
                  <a:pt x="339307" y="276860"/>
                </a:lnTo>
                <a:lnTo>
                  <a:pt x="336090" y="270510"/>
                </a:lnTo>
                <a:close/>
              </a:path>
              <a:path w="455930" h="607060">
                <a:moveTo>
                  <a:pt x="295339" y="127000"/>
                </a:moveTo>
                <a:lnTo>
                  <a:pt x="290138" y="127000"/>
                </a:lnTo>
                <a:lnTo>
                  <a:pt x="284146" y="137160"/>
                </a:lnTo>
                <a:lnTo>
                  <a:pt x="285191" y="149860"/>
                </a:lnTo>
                <a:lnTo>
                  <a:pt x="290680" y="162560"/>
                </a:lnTo>
                <a:lnTo>
                  <a:pt x="298020" y="171450"/>
                </a:lnTo>
                <a:lnTo>
                  <a:pt x="299039" y="171450"/>
                </a:lnTo>
                <a:lnTo>
                  <a:pt x="249654" y="228600"/>
                </a:lnTo>
                <a:lnTo>
                  <a:pt x="270517" y="228600"/>
                </a:lnTo>
                <a:lnTo>
                  <a:pt x="289119" y="204470"/>
                </a:lnTo>
                <a:lnTo>
                  <a:pt x="303945" y="204470"/>
                </a:lnTo>
                <a:lnTo>
                  <a:pt x="307189" y="203200"/>
                </a:lnTo>
                <a:lnTo>
                  <a:pt x="314803" y="201930"/>
                </a:lnTo>
                <a:lnTo>
                  <a:pt x="331338" y="201930"/>
                </a:lnTo>
                <a:lnTo>
                  <a:pt x="339512" y="200660"/>
                </a:lnTo>
                <a:lnTo>
                  <a:pt x="346385" y="196850"/>
                </a:lnTo>
                <a:lnTo>
                  <a:pt x="349334" y="195580"/>
                </a:lnTo>
                <a:lnTo>
                  <a:pt x="349334" y="191770"/>
                </a:lnTo>
                <a:lnTo>
                  <a:pt x="348369" y="189230"/>
                </a:lnTo>
                <a:lnTo>
                  <a:pt x="346090" y="186689"/>
                </a:lnTo>
                <a:lnTo>
                  <a:pt x="301988" y="186689"/>
                </a:lnTo>
                <a:lnTo>
                  <a:pt x="310731" y="175260"/>
                </a:lnTo>
                <a:lnTo>
                  <a:pt x="318414" y="165100"/>
                </a:lnTo>
                <a:lnTo>
                  <a:pt x="303972" y="165100"/>
                </a:lnTo>
                <a:lnTo>
                  <a:pt x="300969" y="158750"/>
                </a:lnTo>
                <a:lnTo>
                  <a:pt x="298020" y="152400"/>
                </a:lnTo>
                <a:lnTo>
                  <a:pt x="297055" y="146050"/>
                </a:lnTo>
                <a:lnTo>
                  <a:pt x="298020" y="139700"/>
                </a:lnTo>
                <a:lnTo>
                  <a:pt x="297055" y="134620"/>
                </a:lnTo>
                <a:lnTo>
                  <a:pt x="296036" y="129539"/>
                </a:lnTo>
                <a:lnTo>
                  <a:pt x="295339" y="127000"/>
                </a:lnTo>
                <a:close/>
              </a:path>
              <a:path w="455930" h="607060">
                <a:moveTo>
                  <a:pt x="303945" y="204470"/>
                </a:moveTo>
                <a:lnTo>
                  <a:pt x="289119" y="204470"/>
                </a:lnTo>
                <a:lnTo>
                  <a:pt x="290942" y="205739"/>
                </a:lnTo>
                <a:lnTo>
                  <a:pt x="300701" y="205739"/>
                </a:lnTo>
                <a:lnTo>
                  <a:pt x="303945" y="204470"/>
                </a:lnTo>
                <a:close/>
              </a:path>
              <a:path w="455930" h="607060">
                <a:moveTo>
                  <a:pt x="336358" y="182880"/>
                </a:moveTo>
                <a:lnTo>
                  <a:pt x="317484" y="182880"/>
                </a:lnTo>
                <a:lnTo>
                  <a:pt x="312819" y="184150"/>
                </a:lnTo>
                <a:lnTo>
                  <a:pt x="309870" y="185420"/>
                </a:lnTo>
                <a:lnTo>
                  <a:pt x="305902" y="186689"/>
                </a:lnTo>
                <a:lnTo>
                  <a:pt x="346090" y="186689"/>
                </a:lnTo>
                <a:lnTo>
                  <a:pt x="343811" y="184150"/>
                </a:lnTo>
                <a:lnTo>
                  <a:pt x="336358" y="182880"/>
                </a:lnTo>
                <a:close/>
              </a:path>
              <a:path w="455930" h="607060">
                <a:moveTo>
                  <a:pt x="337001" y="132080"/>
                </a:moveTo>
                <a:lnTo>
                  <a:pt x="331532" y="132080"/>
                </a:lnTo>
                <a:lnTo>
                  <a:pt x="329977" y="133350"/>
                </a:lnTo>
                <a:lnTo>
                  <a:pt x="303972" y="165100"/>
                </a:lnTo>
                <a:lnTo>
                  <a:pt x="318414" y="165100"/>
                </a:lnTo>
                <a:lnTo>
                  <a:pt x="319374" y="163830"/>
                </a:lnTo>
                <a:lnTo>
                  <a:pt x="328198" y="152400"/>
                </a:lnTo>
                <a:lnTo>
                  <a:pt x="337484" y="140970"/>
                </a:lnTo>
                <a:lnTo>
                  <a:pt x="340380" y="137160"/>
                </a:lnTo>
                <a:lnTo>
                  <a:pt x="337001" y="132080"/>
                </a:lnTo>
                <a:close/>
              </a:path>
            </a:pathLst>
          </a:custGeom>
          <a:solidFill>
            <a:srgbClr val="A0B544">
              <a:alpha val="5879"/>
            </a:srgbClr>
          </a:solidFill>
        </p:spPr>
        <p:txBody>
          <a:bodyPr wrap="square" lIns="0" tIns="0" rIns="0" bIns="0" rtlCol="0"/>
          <a:lstStyle/>
          <a:p>
            <a:endParaRPr/>
          </a:p>
        </p:txBody>
      </p:sp>
      <p:sp>
        <p:nvSpPr>
          <p:cNvPr id="3" name="object 3"/>
          <p:cNvSpPr/>
          <p:nvPr/>
        </p:nvSpPr>
        <p:spPr>
          <a:xfrm>
            <a:off x="4866134" y="4621529"/>
            <a:ext cx="737870" cy="521970"/>
          </a:xfrm>
          <a:custGeom>
            <a:avLst/>
            <a:gdLst/>
            <a:ahLst/>
            <a:cxnLst/>
            <a:rect l="l" t="t" r="r" b="b"/>
            <a:pathLst>
              <a:path w="737870" h="521970">
                <a:moveTo>
                  <a:pt x="18949" y="8890"/>
                </a:moveTo>
                <a:lnTo>
                  <a:pt x="13587" y="8890"/>
                </a:lnTo>
                <a:lnTo>
                  <a:pt x="6645" y="10160"/>
                </a:lnTo>
                <a:lnTo>
                  <a:pt x="1804" y="15240"/>
                </a:lnTo>
                <a:lnTo>
                  <a:pt x="0" y="22860"/>
                </a:lnTo>
                <a:lnTo>
                  <a:pt x="2166" y="30480"/>
                </a:lnTo>
                <a:lnTo>
                  <a:pt x="16154" y="44450"/>
                </a:lnTo>
                <a:lnTo>
                  <a:pt x="32636" y="57150"/>
                </a:lnTo>
                <a:lnTo>
                  <a:pt x="51148" y="66040"/>
                </a:lnTo>
                <a:lnTo>
                  <a:pt x="71229" y="71120"/>
                </a:lnTo>
                <a:lnTo>
                  <a:pt x="74178" y="72390"/>
                </a:lnTo>
                <a:lnTo>
                  <a:pt x="78145" y="74930"/>
                </a:lnTo>
                <a:lnTo>
                  <a:pt x="82113" y="74930"/>
                </a:lnTo>
                <a:lnTo>
                  <a:pt x="75267" y="123190"/>
                </a:lnTo>
                <a:lnTo>
                  <a:pt x="72652" y="170180"/>
                </a:lnTo>
                <a:lnTo>
                  <a:pt x="74470" y="218440"/>
                </a:lnTo>
                <a:lnTo>
                  <a:pt x="80922" y="265430"/>
                </a:lnTo>
                <a:lnTo>
                  <a:pt x="92208" y="312420"/>
                </a:lnTo>
                <a:lnTo>
                  <a:pt x="108528" y="356870"/>
                </a:lnTo>
                <a:lnTo>
                  <a:pt x="130084" y="397510"/>
                </a:lnTo>
                <a:lnTo>
                  <a:pt x="157077" y="435610"/>
                </a:lnTo>
                <a:lnTo>
                  <a:pt x="189707" y="469900"/>
                </a:lnTo>
                <a:lnTo>
                  <a:pt x="228174" y="500380"/>
                </a:lnTo>
                <a:lnTo>
                  <a:pt x="269059" y="521970"/>
                </a:lnTo>
                <a:lnTo>
                  <a:pt x="371148" y="521970"/>
                </a:lnTo>
                <a:lnTo>
                  <a:pt x="346651" y="516890"/>
                </a:lnTo>
                <a:lnTo>
                  <a:pt x="299221" y="500380"/>
                </a:lnTo>
                <a:lnTo>
                  <a:pt x="299221" y="499110"/>
                </a:lnTo>
                <a:lnTo>
                  <a:pt x="258034" y="478790"/>
                </a:lnTo>
                <a:lnTo>
                  <a:pt x="220707" y="453390"/>
                </a:lnTo>
                <a:lnTo>
                  <a:pt x="187818" y="422910"/>
                </a:lnTo>
                <a:lnTo>
                  <a:pt x="159948" y="387350"/>
                </a:lnTo>
                <a:lnTo>
                  <a:pt x="137675" y="346710"/>
                </a:lnTo>
                <a:lnTo>
                  <a:pt x="121578" y="304800"/>
                </a:lnTo>
                <a:lnTo>
                  <a:pt x="110388" y="248920"/>
                </a:lnTo>
                <a:lnTo>
                  <a:pt x="105411" y="194310"/>
                </a:lnTo>
                <a:lnTo>
                  <a:pt x="102847" y="138430"/>
                </a:lnTo>
                <a:lnTo>
                  <a:pt x="98896" y="83820"/>
                </a:lnTo>
                <a:lnTo>
                  <a:pt x="197245" y="83820"/>
                </a:lnTo>
                <a:lnTo>
                  <a:pt x="168924" y="66040"/>
                </a:lnTo>
                <a:lnTo>
                  <a:pt x="177825" y="63500"/>
                </a:lnTo>
                <a:lnTo>
                  <a:pt x="185707" y="62230"/>
                </a:lnTo>
                <a:lnTo>
                  <a:pt x="193590" y="59690"/>
                </a:lnTo>
                <a:lnTo>
                  <a:pt x="223176" y="53340"/>
                </a:lnTo>
                <a:lnTo>
                  <a:pt x="252008" y="48260"/>
                </a:lnTo>
                <a:lnTo>
                  <a:pt x="280197" y="44450"/>
                </a:lnTo>
                <a:lnTo>
                  <a:pt x="307854" y="43180"/>
                </a:lnTo>
                <a:lnTo>
                  <a:pt x="462642" y="43180"/>
                </a:lnTo>
                <a:lnTo>
                  <a:pt x="439535" y="31750"/>
                </a:lnTo>
                <a:lnTo>
                  <a:pt x="104795" y="31750"/>
                </a:lnTo>
                <a:lnTo>
                  <a:pt x="83622" y="30480"/>
                </a:lnTo>
                <a:lnTo>
                  <a:pt x="62294" y="26670"/>
                </a:lnTo>
                <a:lnTo>
                  <a:pt x="40755" y="20320"/>
                </a:lnTo>
                <a:lnTo>
                  <a:pt x="18949" y="8890"/>
                </a:lnTo>
                <a:close/>
              </a:path>
              <a:path w="737870" h="521970">
                <a:moveTo>
                  <a:pt x="462642" y="43180"/>
                </a:moveTo>
                <a:lnTo>
                  <a:pt x="307854" y="43180"/>
                </a:lnTo>
                <a:lnTo>
                  <a:pt x="347060" y="45720"/>
                </a:lnTo>
                <a:lnTo>
                  <a:pt x="385763" y="53340"/>
                </a:lnTo>
                <a:lnTo>
                  <a:pt x="424306" y="67310"/>
                </a:lnTo>
                <a:lnTo>
                  <a:pt x="463030" y="88900"/>
                </a:lnTo>
                <a:lnTo>
                  <a:pt x="503277" y="118110"/>
                </a:lnTo>
                <a:lnTo>
                  <a:pt x="539247" y="151130"/>
                </a:lnTo>
                <a:lnTo>
                  <a:pt x="571107" y="189230"/>
                </a:lnTo>
                <a:lnTo>
                  <a:pt x="599022" y="231140"/>
                </a:lnTo>
                <a:lnTo>
                  <a:pt x="623156" y="274320"/>
                </a:lnTo>
                <a:lnTo>
                  <a:pt x="643675" y="318770"/>
                </a:lnTo>
                <a:lnTo>
                  <a:pt x="660850" y="364490"/>
                </a:lnTo>
                <a:lnTo>
                  <a:pt x="675578" y="411480"/>
                </a:lnTo>
                <a:lnTo>
                  <a:pt x="689413" y="459740"/>
                </a:lnTo>
                <a:lnTo>
                  <a:pt x="703909" y="506730"/>
                </a:lnTo>
                <a:lnTo>
                  <a:pt x="709600" y="521970"/>
                </a:lnTo>
                <a:lnTo>
                  <a:pt x="737553" y="521970"/>
                </a:lnTo>
                <a:lnTo>
                  <a:pt x="725057" y="469900"/>
                </a:lnTo>
                <a:lnTo>
                  <a:pt x="712544" y="420370"/>
                </a:lnTo>
                <a:lnTo>
                  <a:pt x="698679" y="372110"/>
                </a:lnTo>
                <a:lnTo>
                  <a:pt x="682898" y="323850"/>
                </a:lnTo>
                <a:lnTo>
                  <a:pt x="664635" y="276860"/>
                </a:lnTo>
                <a:lnTo>
                  <a:pt x="643326" y="232410"/>
                </a:lnTo>
                <a:lnTo>
                  <a:pt x="618405" y="189230"/>
                </a:lnTo>
                <a:lnTo>
                  <a:pt x="589309" y="148590"/>
                </a:lnTo>
                <a:lnTo>
                  <a:pt x="555472" y="111760"/>
                </a:lnTo>
                <a:lnTo>
                  <a:pt x="516328" y="77470"/>
                </a:lnTo>
                <a:lnTo>
                  <a:pt x="478047" y="50800"/>
                </a:lnTo>
                <a:lnTo>
                  <a:pt x="462642" y="43180"/>
                </a:lnTo>
                <a:close/>
              </a:path>
              <a:path w="737870" h="521970">
                <a:moveTo>
                  <a:pt x="410391" y="267970"/>
                </a:moveTo>
                <a:lnTo>
                  <a:pt x="370267" y="267970"/>
                </a:lnTo>
                <a:lnTo>
                  <a:pt x="503513" y="375920"/>
                </a:lnTo>
                <a:lnTo>
                  <a:pt x="502164" y="383540"/>
                </a:lnTo>
                <a:lnTo>
                  <a:pt x="503138" y="392430"/>
                </a:lnTo>
                <a:lnTo>
                  <a:pt x="505036" y="401320"/>
                </a:lnTo>
                <a:lnTo>
                  <a:pt x="506462" y="408940"/>
                </a:lnTo>
                <a:lnTo>
                  <a:pt x="506443" y="425450"/>
                </a:lnTo>
                <a:lnTo>
                  <a:pt x="506354" y="430530"/>
                </a:lnTo>
                <a:lnTo>
                  <a:pt x="507442" y="440690"/>
                </a:lnTo>
                <a:lnTo>
                  <a:pt x="511394" y="450850"/>
                </a:lnTo>
                <a:lnTo>
                  <a:pt x="512682" y="452120"/>
                </a:lnTo>
                <a:lnTo>
                  <a:pt x="515202" y="453390"/>
                </a:lnTo>
                <a:lnTo>
                  <a:pt x="520243" y="453390"/>
                </a:lnTo>
                <a:lnTo>
                  <a:pt x="521261" y="452120"/>
                </a:lnTo>
                <a:lnTo>
                  <a:pt x="527756" y="443230"/>
                </a:lnTo>
                <a:lnTo>
                  <a:pt x="530269" y="431800"/>
                </a:lnTo>
                <a:lnTo>
                  <a:pt x="530007" y="419100"/>
                </a:lnTo>
                <a:lnTo>
                  <a:pt x="528177" y="407670"/>
                </a:lnTo>
                <a:lnTo>
                  <a:pt x="528177" y="402590"/>
                </a:lnTo>
                <a:lnTo>
                  <a:pt x="527212" y="398780"/>
                </a:lnTo>
                <a:lnTo>
                  <a:pt x="526194" y="393700"/>
                </a:lnTo>
                <a:lnTo>
                  <a:pt x="560754" y="393700"/>
                </a:lnTo>
                <a:lnTo>
                  <a:pt x="566778" y="391160"/>
                </a:lnTo>
                <a:lnTo>
                  <a:pt x="572992" y="389890"/>
                </a:lnTo>
                <a:lnTo>
                  <a:pt x="547909" y="389890"/>
                </a:lnTo>
                <a:lnTo>
                  <a:pt x="474879" y="325120"/>
                </a:lnTo>
                <a:lnTo>
                  <a:pt x="492889" y="320040"/>
                </a:lnTo>
                <a:lnTo>
                  <a:pt x="501520" y="317500"/>
                </a:lnTo>
                <a:lnTo>
                  <a:pt x="509411" y="316230"/>
                </a:lnTo>
                <a:lnTo>
                  <a:pt x="515952" y="314960"/>
                </a:lnTo>
                <a:lnTo>
                  <a:pt x="522977" y="313690"/>
                </a:lnTo>
                <a:lnTo>
                  <a:pt x="556919" y="313690"/>
                </a:lnTo>
                <a:lnTo>
                  <a:pt x="562709" y="312420"/>
                </a:lnTo>
                <a:lnTo>
                  <a:pt x="568661" y="309880"/>
                </a:lnTo>
                <a:lnTo>
                  <a:pt x="456113" y="309880"/>
                </a:lnTo>
                <a:lnTo>
                  <a:pt x="418789" y="275590"/>
                </a:lnTo>
                <a:lnTo>
                  <a:pt x="410391" y="267970"/>
                </a:lnTo>
                <a:close/>
              </a:path>
              <a:path w="737870" h="521970">
                <a:moveTo>
                  <a:pt x="560754" y="393700"/>
                </a:moveTo>
                <a:lnTo>
                  <a:pt x="526194" y="393700"/>
                </a:lnTo>
                <a:lnTo>
                  <a:pt x="583461" y="440690"/>
                </a:lnTo>
                <a:lnTo>
                  <a:pt x="584747" y="441960"/>
                </a:lnTo>
                <a:lnTo>
                  <a:pt x="593166" y="441960"/>
                </a:lnTo>
                <a:lnTo>
                  <a:pt x="597937" y="434340"/>
                </a:lnTo>
                <a:lnTo>
                  <a:pt x="592307" y="429260"/>
                </a:lnTo>
                <a:lnTo>
                  <a:pt x="554827" y="396240"/>
                </a:lnTo>
                <a:lnTo>
                  <a:pt x="560754" y="393700"/>
                </a:lnTo>
                <a:close/>
              </a:path>
              <a:path w="737870" h="521970">
                <a:moveTo>
                  <a:pt x="253323" y="127000"/>
                </a:moveTo>
                <a:lnTo>
                  <a:pt x="191659" y="127000"/>
                </a:lnTo>
                <a:lnTo>
                  <a:pt x="199541" y="132080"/>
                </a:lnTo>
                <a:lnTo>
                  <a:pt x="203510" y="133350"/>
                </a:lnTo>
                <a:lnTo>
                  <a:pt x="233500" y="156210"/>
                </a:lnTo>
                <a:lnTo>
                  <a:pt x="262947" y="180340"/>
                </a:lnTo>
                <a:lnTo>
                  <a:pt x="320936" y="228600"/>
                </a:lnTo>
                <a:lnTo>
                  <a:pt x="343619" y="246380"/>
                </a:lnTo>
                <a:lnTo>
                  <a:pt x="340146" y="269240"/>
                </a:lnTo>
                <a:lnTo>
                  <a:pt x="341775" y="293370"/>
                </a:lnTo>
                <a:lnTo>
                  <a:pt x="346551" y="317500"/>
                </a:lnTo>
                <a:lnTo>
                  <a:pt x="359715" y="365760"/>
                </a:lnTo>
                <a:lnTo>
                  <a:pt x="384844" y="416560"/>
                </a:lnTo>
                <a:lnTo>
                  <a:pt x="404798" y="434340"/>
                </a:lnTo>
                <a:lnTo>
                  <a:pt x="413592" y="434340"/>
                </a:lnTo>
                <a:lnTo>
                  <a:pt x="418418" y="430530"/>
                </a:lnTo>
                <a:lnTo>
                  <a:pt x="417667" y="425450"/>
                </a:lnTo>
                <a:lnTo>
                  <a:pt x="412527" y="400050"/>
                </a:lnTo>
                <a:lnTo>
                  <a:pt x="402486" y="377190"/>
                </a:lnTo>
                <a:lnTo>
                  <a:pt x="391148" y="353060"/>
                </a:lnTo>
                <a:lnTo>
                  <a:pt x="382117" y="328930"/>
                </a:lnTo>
                <a:lnTo>
                  <a:pt x="378335" y="314960"/>
                </a:lnTo>
                <a:lnTo>
                  <a:pt x="375468" y="299720"/>
                </a:lnTo>
                <a:lnTo>
                  <a:pt x="372963" y="283210"/>
                </a:lnTo>
                <a:lnTo>
                  <a:pt x="370267" y="267970"/>
                </a:lnTo>
                <a:lnTo>
                  <a:pt x="410391" y="267970"/>
                </a:lnTo>
                <a:lnTo>
                  <a:pt x="343015" y="207010"/>
                </a:lnTo>
                <a:lnTo>
                  <a:pt x="305118" y="173990"/>
                </a:lnTo>
                <a:lnTo>
                  <a:pt x="300186" y="168910"/>
                </a:lnTo>
                <a:lnTo>
                  <a:pt x="288335" y="158750"/>
                </a:lnTo>
                <a:lnTo>
                  <a:pt x="306649" y="149860"/>
                </a:lnTo>
                <a:lnTo>
                  <a:pt x="313091" y="147320"/>
                </a:lnTo>
                <a:lnTo>
                  <a:pt x="275521" y="147320"/>
                </a:lnTo>
                <a:lnTo>
                  <a:pt x="253323" y="127000"/>
                </a:lnTo>
                <a:close/>
              </a:path>
              <a:path w="737870" h="521970">
                <a:moveTo>
                  <a:pt x="592522" y="370840"/>
                </a:moveTo>
                <a:lnTo>
                  <a:pt x="585551" y="370840"/>
                </a:lnTo>
                <a:lnTo>
                  <a:pt x="574806" y="373380"/>
                </a:lnTo>
                <a:lnTo>
                  <a:pt x="564217" y="377190"/>
                </a:lnTo>
                <a:lnTo>
                  <a:pt x="554884" y="382270"/>
                </a:lnTo>
                <a:lnTo>
                  <a:pt x="547909" y="388620"/>
                </a:lnTo>
                <a:lnTo>
                  <a:pt x="547909" y="389890"/>
                </a:lnTo>
                <a:lnTo>
                  <a:pt x="572992" y="389890"/>
                </a:lnTo>
                <a:lnTo>
                  <a:pt x="579492" y="388620"/>
                </a:lnTo>
                <a:lnTo>
                  <a:pt x="596329" y="388620"/>
                </a:lnTo>
                <a:lnTo>
                  <a:pt x="601209" y="387350"/>
                </a:lnTo>
                <a:lnTo>
                  <a:pt x="604158" y="386080"/>
                </a:lnTo>
                <a:lnTo>
                  <a:pt x="605176" y="382270"/>
                </a:lnTo>
                <a:lnTo>
                  <a:pt x="603193" y="379730"/>
                </a:lnTo>
                <a:lnTo>
                  <a:pt x="598903" y="373380"/>
                </a:lnTo>
                <a:lnTo>
                  <a:pt x="592522" y="370840"/>
                </a:lnTo>
                <a:close/>
              </a:path>
              <a:path w="737870" h="521970">
                <a:moveTo>
                  <a:pt x="556919" y="313690"/>
                </a:moveTo>
                <a:lnTo>
                  <a:pt x="538044" y="313690"/>
                </a:lnTo>
                <a:lnTo>
                  <a:pt x="540189" y="314960"/>
                </a:lnTo>
                <a:lnTo>
                  <a:pt x="550645" y="314960"/>
                </a:lnTo>
                <a:lnTo>
                  <a:pt x="556919" y="313690"/>
                </a:lnTo>
                <a:close/>
              </a:path>
              <a:path w="737870" h="521970">
                <a:moveTo>
                  <a:pt x="544312" y="289560"/>
                </a:moveTo>
                <a:lnTo>
                  <a:pt x="521958" y="289560"/>
                </a:lnTo>
                <a:lnTo>
                  <a:pt x="516328" y="290830"/>
                </a:lnTo>
                <a:lnTo>
                  <a:pt x="509110" y="292100"/>
                </a:lnTo>
                <a:lnTo>
                  <a:pt x="502259" y="292100"/>
                </a:lnTo>
                <a:lnTo>
                  <a:pt x="495780" y="294640"/>
                </a:lnTo>
                <a:lnTo>
                  <a:pt x="489679" y="295910"/>
                </a:lnTo>
                <a:lnTo>
                  <a:pt x="481797" y="299720"/>
                </a:lnTo>
                <a:lnTo>
                  <a:pt x="474879" y="302260"/>
                </a:lnTo>
                <a:lnTo>
                  <a:pt x="466998" y="304800"/>
                </a:lnTo>
                <a:lnTo>
                  <a:pt x="460080" y="304800"/>
                </a:lnTo>
                <a:lnTo>
                  <a:pt x="457131" y="308610"/>
                </a:lnTo>
                <a:lnTo>
                  <a:pt x="456113" y="309880"/>
                </a:lnTo>
                <a:lnTo>
                  <a:pt x="568661" y="309880"/>
                </a:lnTo>
                <a:lnTo>
                  <a:pt x="569626" y="302260"/>
                </a:lnTo>
                <a:lnTo>
                  <a:pt x="565658" y="298450"/>
                </a:lnTo>
                <a:lnTo>
                  <a:pt x="559769" y="293370"/>
                </a:lnTo>
                <a:lnTo>
                  <a:pt x="552488" y="290830"/>
                </a:lnTo>
                <a:lnTo>
                  <a:pt x="544312" y="289560"/>
                </a:lnTo>
                <a:close/>
              </a:path>
              <a:path w="737870" h="521970">
                <a:moveTo>
                  <a:pt x="197245" y="83820"/>
                </a:moveTo>
                <a:lnTo>
                  <a:pt x="98896" y="83820"/>
                </a:lnTo>
                <a:lnTo>
                  <a:pt x="116459" y="90170"/>
                </a:lnTo>
                <a:lnTo>
                  <a:pt x="150517" y="105410"/>
                </a:lnTo>
                <a:lnTo>
                  <a:pt x="166993" y="113030"/>
                </a:lnTo>
                <a:lnTo>
                  <a:pt x="163839" y="132080"/>
                </a:lnTo>
                <a:lnTo>
                  <a:pt x="161907" y="151130"/>
                </a:lnTo>
                <a:lnTo>
                  <a:pt x="161271" y="170180"/>
                </a:lnTo>
                <a:lnTo>
                  <a:pt x="162007" y="189230"/>
                </a:lnTo>
                <a:lnTo>
                  <a:pt x="162746" y="214630"/>
                </a:lnTo>
                <a:lnTo>
                  <a:pt x="170497" y="267970"/>
                </a:lnTo>
                <a:lnTo>
                  <a:pt x="186940" y="294640"/>
                </a:lnTo>
                <a:lnTo>
                  <a:pt x="194232" y="294640"/>
                </a:lnTo>
                <a:lnTo>
                  <a:pt x="198361" y="292100"/>
                </a:lnTo>
                <a:lnTo>
                  <a:pt x="199541" y="288290"/>
                </a:lnTo>
                <a:lnTo>
                  <a:pt x="201069" y="264160"/>
                </a:lnTo>
                <a:lnTo>
                  <a:pt x="198536" y="240030"/>
                </a:lnTo>
                <a:lnTo>
                  <a:pt x="194535" y="215900"/>
                </a:lnTo>
                <a:lnTo>
                  <a:pt x="191659" y="191770"/>
                </a:lnTo>
                <a:lnTo>
                  <a:pt x="191230" y="175260"/>
                </a:lnTo>
                <a:lnTo>
                  <a:pt x="191317" y="156210"/>
                </a:lnTo>
                <a:lnTo>
                  <a:pt x="191436" y="148590"/>
                </a:lnTo>
                <a:lnTo>
                  <a:pt x="191560" y="138430"/>
                </a:lnTo>
                <a:lnTo>
                  <a:pt x="191659" y="127000"/>
                </a:lnTo>
                <a:lnTo>
                  <a:pt x="253323" y="127000"/>
                </a:lnTo>
                <a:lnTo>
                  <a:pt x="250548" y="124460"/>
                </a:lnTo>
                <a:lnTo>
                  <a:pt x="224455" y="102870"/>
                </a:lnTo>
                <a:lnTo>
                  <a:pt x="197245" y="83820"/>
                </a:lnTo>
                <a:close/>
              </a:path>
              <a:path w="737870" h="521970">
                <a:moveTo>
                  <a:pt x="388283" y="109220"/>
                </a:moveTo>
                <a:lnTo>
                  <a:pt x="379972" y="109220"/>
                </a:lnTo>
                <a:lnTo>
                  <a:pt x="372036" y="110490"/>
                </a:lnTo>
                <a:lnTo>
                  <a:pt x="365334" y="110490"/>
                </a:lnTo>
                <a:lnTo>
                  <a:pt x="340609" y="114300"/>
                </a:lnTo>
                <a:lnTo>
                  <a:pt x="317090" y="121920"/>
                </a:lnTo>
                <a:lnTo>
                  <a:pt x="295240" y="133350"/>
                </a:lnTo>
                <a:lnTo>
                  <a:pt x="275521" y="147320"/>
                </a:lnTo>
                <a:lnTo>
                  <a:pt x="313091" y="147320"/>
                </a:lnTo>
                <a:lnTo>
                  <a:pt x="325977" y="142240"/>
                </a:lnTo>
                <a:lnTo>
                  <a:pt x="346230" y="137160"/>
                </a:lnTo>
                <a:lnTo>
                  <a:pt x="367318" y="134620"/>
                </a:lnTo>
                <a:lnTo>
                  <a:pt x="452681" y="134620"/>
                </a:lnTo>
                <a:lnTo>
                  <a:pt x="451180" y="132080"/>
                </a:lnTo>
                <a:lnTo>
                  <a:pt x="439445" y="120650"/>
                </a:lnTo>
                <a:lnTo>
                  <a:pt x="423934" y="114300"/>
                </a:lnTo>
                <a:lnTo>
                  <a:pt x="406322" y="110490"/>
                </a:lnTo>
                <a:lnTo>
                  <a:pt x="388283" y="109220"/>
                </a:lnTo>
                <a:close/>
              </a:path>
              <a:path w="737870" h="521970">
                <a:moveTo>
                  <a:pt x="452681" y="134620"/>
                </a:moveTo>
                <a:lnTo>
                  <a:pt x="394275" y="134620"/>
                </a:lnTo>
                <a:lnTo>
                  <a:pt x="409731" y="137160"/>
                </a:lnTo>
                <a:lnTo>
                  <a:pt x="427506" y="142240"/>
                </a:lnTo>
                <a:lnTo>
                  <a:pt x="436394" y="143510"/>
                </a:lnTo>
                <a:lnTo>
                  <a:pt x="445282" y="143510"/>
                </a:lnTo>
                <a:lnTo>
                  <a:pt x="451180" y="142240"/>
                </a:lnTo>
                <a:lnTo>
                  <a:pt x="454182" y="137160"/>
                </a:lnTo>
                <a:lnTo>
                  <a:pt x="452681" y="134620"/>
                </a:lnTo>
                <a:close/>
              </a:path>
              <a:path w="737870" h="521970">
                <a:moveTo>
                  <a:pt x="302170" y="0"/>
                </a:moveTo>
                <a:lnTo>
                  <a:pt x="251130" y="5080"/>
                </a:lnTo>
                <a:lnTo>
                  <a:pt x="201693" y="16510"/>
                </a:lnTo>
                <a:lnTo>
                  <a:pt x="153151" y="26670"/>
                </a:lnTo>
                <a:lnTo>
                  <a:pt x="104795" y="31750"/>
                </a:lnTo>
                <a:lnTo>
                  <a:pt x="439535" y="31750"/>
                </a:lnTo>
                <a:lnTo>
                  <a:pt x="436968" y="30480"/>
                </a:lnTo>
                <a:lnTo>
                  <a:pt x="393614" y="13970"/>
                </a:lnTo>
                <a:lnTo>
                  <a:pt x="348507" y="5080"/>
                </a:lnTo>
                <a:lnTo>
                  <a:pt x="302170" y="0"/>
                </a:lnTo>
                <a:close/>
              </a:path>
            </a:pathLst>
          </a:custGeom>
          <a:solidFill>
            <a:srgbClr val="A0B544">
              <a:alpha val="5879"/>
            </a:srgbClr>
          </a:solidFill>
        </p:spPr>
        <p:txBody>
          <a:bodyPr wrap="square" lIns="0" tIns="0" rIns="0" bIns="0" rtlCol="0"/>
          <a:lstStyle/>
          <a:p>
            <a:endParaRPr/>
          </a:p>
        </p:txBody>
      </p:sp>
      <p:grpSp>
        <p:nvGrpSpPr>
          <p:cNvPr id="4" name="object 4"/>
          <p:cNvGrpSpPr/>
          <p:nvPr/>
        </p:nvGrpSpPr>
        <p:grpSpPr>
          <a:xfrm>
            <a:off x="0" y="0"/>
            <a:ext cx="9144000" cy="5143500"/>
            <a:chOff x="0" y="0"/>
            <a:chExt cx="9144000" cy="5143500"/>
          </a:xfrm>
        </p:grpSpPr>
        <p:sp>
          <p:nvSpPr>
            <p:cNvPr id="5" name="object 5"/>
            <p:cNvSpPr/>
            <p:nvPr/>
          </p:nvSpPr>
          <p:spPr>
            <a:xfrm>
              <a:off x="1908170" y="4942624"/>
              <a:ext cx="695960" cy="201295"/>
            </a:xfrm>
            <a:custGeom>
              <a:avLst/>
              <a:gdLst/>
              <a:ahLst/>
              <a:cxnLst/>
              <a:rect l="l" t="t" r="r" b="b"/>
              <a:pathLst>
                <a:path w="695960" h="201295">
                  <a:moveTo>
                    <a:pt x="94820" y="181932"/>
                  </a:moveTo>
                  <a:lnTo>
                    <a:pt x="78298" y="181932"/>
                  </a:lnTo>
                  <a:lnTo>
                    <a:pt x="87054" y="200875"/>
                  </a:lnTo>
                  <a:lnTo>
                    <a:pt x="108632" y="200875"/>
                  </a:lnTo>
                  <a:lnTo>
                    <a:pt x="94820" y="181932"/>
                  </a:lnTo>
                  <a:close/>
                </a:path>
                <a:path w="695960" h="201295">
                  <a:moveTo>
                    <a:pt x="173628" y="172066"/>
                  </a:moveTo>
                  <a:lnTo>
                    <a:pt x="151328" y="172066"/>
                  </a:lnTo>
                  <a:lnTo>
                    <a:pt x="157054" y="185951"/>
                  </a:lnTo>
                  <a:lnTo>
                    <a:pt x="163795" y="199459"/>
                  </a:lnTo>
                  <a:lnTo>
                    <a:pt x="164622" y="200875"/>
                  </a:lnTo>
                  <a:lnTo>
                    <a:pt x="191472" y="200875"/>
                  </a:lnTo>
                  <a:lnTo>
                    <a:pt x="186517" y="193179"/>
                  </a:lnTo>
                  <a:lnTo>
                    <a:pt x="179736" y="182185"/>
                  </a:lnTo>
                  <a:lnTo>
                    <a:pt x="173628" y="172066"/>
                  </a:lnTo>
                  <a:close/>
                </a:path>
                <a:path w="695960" h="201295">
                  <a:moveTo>
                    <a:pt x="375892" y="171101"/>
                  </a:moveTo>
                  <a:lnTo>
                    <a:pt x="182911" y="171101"/>
                  </a:lnTo>
                  <a:lnTo>
                    <a:pt x="212540" y="173224"/>
                  </a:lnTo>
                  <a:lnTo>
                    <a:pt x="242154" y="176382"/>
                  </a:lnTo>
                  <a:lnTo>
                    <a:pt x="301357" y="183916"/>
                  </a:lnTo>
                  <a:lnTo>
                    <a:pt x="323074" y="185900"/>
                  </a:lnTo>
                  <a:lnTo>
                    <a:pt x="329760" y="200875"/>
                  </a:lnTo>
                  <a:lnTo>
                    <a:pt x="360259" y="200875"/>
                  </a:lnTo>
                  <a:lnTo>
                    <a:pt x="358300" y="198573"/>
                  </a:lnTo>
                  <a:lnTo>
                    <a:pt x="349723" y="188849"/>
                  </a:lnTo>
                  <a:lnTo>
                    <a:pt x="477011" y="188849"/>
                  </a:lnTo>
                  <a:lnTo>
                    <a:pt x="442486" y="182951"/>
                  </a:lnTo>
                  <a:lnTo>
                    <a:pt x="446593" y="178929"/>
                  </a:lnTo>
                  <a:lnTo>
                    <a:pt x="423343" y="178929"/>
                  </a:lnTo>
                  <a:lnTo>
                    <a:pt x="375892" y="171101"/>
                  </a:lnTo>
                  <a:close/>
                </a:path>
                <a:path w="695960" h="201295">
                  <a:moveTo>
                    <a:pt x="477011" y="188849"/>
                  </a:moveTo>
                  <a:lnTo>
                    <a:pt x="349723" y="188849"/>
                  </a:lnTo>
                  <a:lnTo>
                    <a:pt x="452109" y="200875"/>
                  </a:lnTo>
                  <a:lnTo>
                    <a:pt x="549025" y="200875"/>
                  </a:lnTo>
                  <a:lnTo>
                    <a:pt x="525381" y="196731"/>
                  </a:lnTo>
                  <a:lnTo>
                    <a:pt x="525864" y="195766"/>
                  </a:lnTo>
                  <a:lnTo>
                    <a:pt x="517500" y="195766"/>
                  </a:lnTo>
                  <a:lnTo>
                    <a:pt x="477011" y="188849"/>
                  </a:lnTo>
                  <a:close/>
                </a:path>
                <a:path w="695960" h="201295">
                  <a:moveTo>
                    <a:pt x="474796" y="30938"/>
                  </a:moveTo>
                  <a:lnTo>
                    <a:pt x="338301" y="30938"/>
                  </a:lnTo>
                  <a:lnTo>
                    <a:pt x="384288" y="34732"/>
                  </a:lnTo>
                  <a:lnTo>
                    <a:pt x="428830" y="45360"/>
                  </a:lnTo>
                  <a:lnTo>
                    <a:pt x="471656" y="61688"/>
                  </a:lnTo>
                  <a:lnTo>
                    <a:pt x="512492" y="82585"/>
                  </a:lnTo>
                  <a:lnTo>
                    <a:pt x="551066" y="106918"/>
                  </a:lnTo>
                  <a:lnTo>
                    <a:pt x="589045" y="136745"/>
                  </a:lnTo>
                  <a:lnTo>
                    <a:pt x="625096" y="168111"/>
                  </a:lnTo>
                  <a:lnTo>
                    <a:pt x="662067" y="200078"/>
                  </a:lnTo>
                  <a:lnTo>
                    <a:pt x="663103" y="200875"/>
                  </a:lnTo>
                  <a:lnTo>
                    <a:pt x="695856" y="200875"/>
                  </a:lnTo>
                  <a:lnTo>
                    <a:pt x="655819" y="161953"/>
                  </a:lnTo>
                  <a:lnTo>
                    <a:pt x="620021" y="128995"/>
                  </a:lnTo>
                  <a:lnTo>
                    <a:pt x="582909" y="97791"/>
                  </a:lnTo>
                  <a:lnTo>
                    <a:pt x="544164" y="69292"/>
                  </a:lnTo>
                  <a:lnTo>
                    <a:pt x="503469" y="44446"/>
                  </a:lnTo>
                  <a:lnTo>
                    <a:pt x="474796" y="30938"/>
                  </a:lnTo>
                  <a:close/>
                </a:path>
                <a:path w="695960" h="201295">
                  <a:moveTo>
                    <a:pt x="546830" y="164881"/>
                  </a:moveTo>
                  <a:lnTo>
                    <a:pt x="544739" y="164881"/>
                  </a:lnTo>
                  <a:lnTo>
                    <a:pt x="534797" y="167979"/>
                  </a:lnTo>
                  <a:lnTo>
                    <a:pt x="526494" y="175632"/>
                  </a:lnTo>
                  <a:lnTo>
                    <a:pt x="520504" y="185375"/>
                  </a:lnTo>
                  <a:lnTo>
                    <a:pt x="517500" y="194747"/>
                  </a:lnTo>
                  <a:lnTo>
                    <a:pt x="517500" y="195766"/>
                  </a:lnTo>
                  <a:lnTo>
                    <a:pt x="525864" y="195766"/>
                  </a:lnTo>
                  <a:lnTo>
                    <a:pt x="528331" y="190833"/>
                  </a:lnTo>
                  <a:lnTo>
                    <a:pt x="533264" y="185900"/>
                  </a:lnTo>
                  <a:lnTo>
                    <a:pt x="538197" y="181932"/>
                  </a:lnTo>
                  <a:lnTo>
                    <a:pt x="548117" y="176034"/>
                  </a:lnTo>
                  <a:lnTo>
                    <a:pt x="554015" y="170082"/>
                  </a:lnTo>
                  <a:lnTo>
                    <a:pt x="553050" y="167133"/>
                  </a:lnTo>
                  <a:lnTo>
                    <a:pt x="551066" y="166168"/>
                  </a:lnTo>
                  <a:lnTo>
                    <a:pt x="548921" y="165256"/>
                  </a:lnTo>
                  <a:lnTo>
                    <a:pt x="546830" y="164881"/>
                  </a:lnTo>
                  <a:close/>
                </a:path>
                <a:path w="695960" h="201295">
                  <a:moveTo>
                    <a:pt x="338784" y="0"/>
                  </a:moveTo>
                  <a:lnTo>
                    <a:pt x="300271" y="2605"/>
                  </a:lnTo>
                  <a:lnTo>
                    <a:pt x="262724" y="10348"/>
                  </a:lnTo>
                  <a:lnTo>
                    <a:pt x="226705" y="23118"/>
                  </a:lnTo>
                  <a:lnTo>
                    <a:pt x="192777" y="40804"/>
                  </a:lnTo>
                  <a:lnTo>
                    <a:pt x="156542" y="69086"/>
                  </a:lnTo>
                  <a:lnTo>
                    <a:pt x="124333" y="100781"/>
                  </a:lnTo>
                  <a:lnTo>
                    <a:pt x="91887" y="130769"/>
                  </a:lnTo>
                  <a:lnTo>
                    <a:pt x="54942" y="153931"/>
                  </a:lnTo>
                  <a:lnTo>
                    <a:pt x="9236" y="165149"/>
                  </a:lnTo>
                  <a:lnTo>
                    <a:pt x="2795" y="168111"/>
                  </a:lnTo>
                  <a:lnTo>
                    <a:pt x="7" y="173871"/>
                  </a:lnTo>
                  <a:lnTo>
                    <a:pt x="0" y="174050"/>
                  </a:lnTo>
                  <a:lnTo>
                    <a:pt x="1054" y="180290"/>
                  </a:lnTo>
                  <a:lnTo>
                    <a:pt x="35403" y="190350"/>
                  </a:lnTo>
                  <a:lnTo>
                    <a:pt x="43843" y="189933"/>
                  </a:lnTo>
                  <a:lnTo>
                    <a:pt x="52219" y="188702"/>
                  </a:lnTo>
                  <a:lnTo>
                    <a:pt x="60444" y="186686"/>
                  </a:lnTo>
                  <a:lnTo>
                    <a:pt x="68433" y="183916"/>
                  </a:lnTo>
                  <a:lnTo>
                    <a:pt x="78298" y="181932"/>
                  </a:lnTo>
                  <a:lnTo>
                    <a:pt x="94820" y="181932"/>
                  </a:lnTo>
                  <a:lnTo>
                    <a:pt x="94116" y="180967"/>
                  </a:lnTo>
                  <a:lnTo>
                    <a:pt x="122360" y="176134"/>
                  </a:lnTo>
                  <a:lnTo>
                    <a:pt x="136703" y="173871"/>
                  </a:lnTo>
                  <a:lnTo>
                    <a:pt x="151328" y="172066"/>
                  </a:lnTo>
                  <a:lnTo>
                    <a:pt x="173628" y="172066"/>
                  </a:lnTo>
                  <a:lnTo>
                    <a:pt x="173045" y="171101"/>
                  </a:lnTo>
                  <a:lnTo>
                    <a:pt x="375892" y="171101"/>
                  </a:lnTo>
                  <a:lnTo>
                    <a:pt x="357285" y="168098"/>
                  </a:lnTo>
                  <a:lnTo>
                    <a:pt x="249078" y="150350"/>
                  </a:lnTo>
                  <a:lnTo>
                    <a:pt x="250278" y="148366"/>
                  </a:lnTo>
                  <a:lnTo>
                    <a:pt x="236209" y="148366"/>
                  </a:lnTo>
                  <a:lnTo>
                    <a:pt x="213368" y="143881"/>
                  </a:lnTo>
                  <a:lnTo>
                    <a:pt x="190371" y="140759"/>
                  </a:lnTo>
                  <a:lnTo>
                    <a:pt x="167343" y="138933"/>
                  </a:lnTo>
                  <a:lnTo>
                    <a:pt x="150621" y="138500"/>
                  </a:lnTo>
                  <a:lnTo>
                    <a:pt x="131596" y="138500"/>
                  </a:lnTo>
                  <a:lnTo>
                    <a:pt x="135565" y="133567"/>
                  </a:lnTo>
                  <a:lnTo>
                    <a:pt x="186145" y="85500"/>
                  </a:lnTo>
                  <a:lnTo>
                    <a:pt x="230063" y="55992"/>
                  </a:lnTo>
                  <a:lnTo>
                    <a:pt x="278796" y="37403"/>
                  </a:lnTo>
                  <a:lnTo>
                    <a:pt x="334923" y="30938"/>
                  </a:lnTo>
                  <a:lnTo>
                    <a:pt x="474796" y="30938"/>
                  </a:lnTo>
                  <a:lnTo>
                    <a:pt x="460506" y="24206"/>
                  </a:lnTo>
                  <a:lnTo>
                    <a:pt x="414958" y="9521"/>
                  </a:lnTo>
                  <a:lnTo>
                    <a:pt x="366506" y="1340"/>
                  </a:lnTo>
                  <a:lnTo>
                    <a:pt x="345702" y="81"/>
                  </a:lnTo>
                  <a:lnTo>
                    <a:pt x="338784" y="0"/>
                  </a:lnTo>
                  <a:close/>
                </a:path>
                <a:path w="695960" h="201295">
                  <a:moveTo>
                    <a:pt x="427955" y="172334"/>
                  </a:moveTo>
                  <a:lnTo>
                    <a:pt x="427419" y="172334"/>
                  </a:lnTo>
                  <a:lnTo>
                    <a:pt x="426721" y="173031"/>
                  </a:lnTo>
                  <a:lnTo>
                    <a:pt x="424738" y="174050"/>
                  </a:lnTo>
                  <a:lnTo>
                    <a:pt x="423718" y="175015"/>
                  </a:lnTo>
                  <a:lnTo>
                    <a:pt x="423718" y="176999"/>
                  </a:lnTo>
                  <a:lnTo>
                    <a:pt x="422914" y="177857"/>
                  </a:lnTo>
                  <a:lnTo>
                    <a:pt x="422753" y="178661"/>
                  </a:lnTo>
                  <a:lnTo>
                    <a:pt x="423343" y="178929"/>
                  </a:lnTo>
                  <a:lnTo>
                    <a:pt x="446593" y="178929"/>
                  </a:lnTo>
                  <a:lnTo>
                    <a:pt x="447499" y="178042"/>
                  </a:lnTo>
                  <a:lnTo>
                    <a:pt x="451912" y="173031"/>
                  </a:lnTo>
                  <a:lnTo>
                    <a:pt x="428652" y="173031"/>
                  </a:lnTo>
                  <a:lnTo>
                    <a:pt x="427955" y="172334"/>
                  </a:lnTo>
                  <a:close/>
                </a:path>
                <a:path w="695960" h="201295">
                  <a:moveTo>
                    <a:pt x="487901" y="127132"/>
                  </a:moveTo>
                  <a:lnTo>
                    <a:pt x="486400" y="127132"/>
                  </a:lnTo>
                  <a:lnTo>
                    <a:pt x="477756" y="128699"/>
                  </a:lnTo>
                  <a:lnTo>
                    <a:pt x="444470" y="152334"/>
                  </a:lnTo>
                  <a:lnTo>
                    <a:pt x="432608" y="168111"/>
                  </a:lnTo>
                  <a:lnTo>
                    <a:pt x="428652" y="173031"/>
                  </a:lnTo>
                  <a:lnTo>
                    <a:pt x="451912" y="173031"/>
                  </a:lnTo>
                  <a:lnTo>
                    <a:pt x="456782" y="167501"/>
                  </a:lnTo>
                  <a:lnTo>
                    <a:pt x="461253" y="163165"/>
                  </a:lnTo>
                  <a:lnTo>
                    <a:pt x="466185" y="158232"/>
                  </a:lnTo>
                  <a:lnTo>
                    <a:pt x="473103" y="153299"/>
                  </a:lnTo>
                  <a:lnTo>
                    <a:pt x="479001" y="149385"/>
                  </a:lnTo>
                  <a:lnTo>
                    <a:pt x="485917" y="147401"/>
                  </a:lnTo>
                  <a:lnTo>
                    <a:pt x="490850" y="142468"/>
                  </a:lnTo>
                  <a:lnTo>
                    <a:pt x="494819" y="137535"/>
                  </a:lnTo>
                  <a:lnTo>
                    <a:pt x="497768" y="133567"/>
                  </a:lnTo>
                  <a:lnTo>
                    <a:pt x="495784" y="127669"/>
                  </a:lnTo>
                  <a:lnTo>
                    <a:pt x="490850" y="127669"/>
                  </a:lnTo>
                  <a:lnTo>
                    <a:pt x="489349" y="127293"/>
                  </a:lnTo>
                  <a:lnTo>
                    <a:pt x="487901" y="127132"/>
                  </a:lnTo>
                  <a:close/>
                </a:path>
                <a:path w="695960" h="201295">
                  <a:moveTo>
                    <a:pt x="338087" y="62520"/>
                  </a:moveTo>
                  <a:lnTo>
                    <a:pt x="334066" y="62520"/>
                  </a:lnTo>
                  <a:lnTo>
                    <a:pt x="319191" y="64844"/>
                  </a:lnTo>
                  <a:lnTo>
                    <a:pt x="279641" y="86220"/>
                  </a:lnTo>
                  <a:lnTo>
                    <a:pt x="252758" y="113955"/>
                  </a:lnTo>
                  <a:lnTo>
                    <a:pt x="236209" y="148366"/>
                  </a:lnTo>
                  <a:lnTo>
                    <a:pt x="250278" y="148366"/>
                  </a:lnTo>
                  <a:lnTo>
                    <a:pt x="257356" y="136670"/>
                  </a:lnTo>
                  <a:lnTo>
                    <a:pt x="267208" y="123835"/>
                  </a:lnTo>
                  <a:lnTo>
                    <a:pt x="297353" y="96595"/>
                  </a:lnTo>
                  <a:lnTo>
                    <a:pt x="327335" y="83389"/>
                  </a:lnTo>
                  <a:lnTo>
                    <a:pt x="334173" y="80912"/>
                  </a:lnTo>
                  <a:lnTo>
                    <a:pt x="340649" y="77872"/>
                  </a:lnTo>
                  <a:lnTo>
                    <a:pt x="346774" y="74370"/>
                  </a:lnTo>
                  <a:lnTo>
                    <a:pt x="349723" y="71421"/>
                  </a:lnTo>
                  <a:lnTo>
                    <a:pt x="349723" y="66488"/>
                  </a:lnTo>
                  <a:lnTo>
                    <a:pt x="345755" y="64504"/>
                  </a:lnTo>
                  <a:lnTo>
                    <a:pt x="342056" y="63110"/>
                  </a:lnTo>
                  <a:lnTo>
                    <a:pt x="338087" y="62520"/>
                  </a:lnTo>
                  <a:close/>
                </a:path>
                <a:path w="695960" h="201295">
                  <a:moveTo>
                    <a:pt x="144412" y="138339"/>
                  </a:moveTo>
                  <a:lnTo>
                    <a:pt x="140122" y="138339"/>
                  </a:lnTo>
                  <a:lnTo>
                    <a:pt x="135886" y="138393"/>
                  </a:lnTo>
                  <a:lnTo>
                    <a:pt x="131596" y="138500"/>
                  </a:lnTo>
                  <a:lnTo>
                    <a:pt x="150621" y="138500"/>
                  </a:lnTo>
                  <a:lnTo>
                    <a:pt x="144412" y="138339"/>
                  </a:lnTo>
                  <a:close/>
                </a:path>
              </a:pathLst>
            </a:custGeom>
            <a:solidFill>
              <a:srgbClr val="A0B544">
                <a:alpha val="5879"/>
              </a:srgbClr>
            </a:solidFill>
          </p:spPr>
          <p:txBody>
            <a:bodyPr wrap="square" lIns="0" tIns="0" rIns="0" bIns="0" rtlCol="0"/>
            <a:lstStyle/>
            <a:p>
              <a:endParaRPr/>
            </a:p>
          </p:txBody>
        </p:sp>
        <p:pic>
          <p:nvPicPr>
            <p:cNvPr id="6" name="object 6"/>
            <p:cNvPicPr/>
            <p:nvPr/>
          </p:nvPicPr>
          <p:blipFill>
            <a:blip r:embed="rId3" cstate="print"/>
            <a:stretch>
              <a:fillRect/>
            </a:stretch>
          </p:blipFill>
          <p:spPr>
            <a:xfrm>
              <a:off x="0" y="0"/>
              <a:ext cx="9144000" cy="5143500"/>
            </a:xfrm>
            <a:prstGeom prst="rect">
              <a:avLst/>
            </a:prstGeom>
          </p:spPr>
        </p:pic>
      </p:grpSp>
      <p:sp>
        <p:nvSpPr>
          <p:cNvPr id="7" name="object 7"/>
          <p:cNvSpPr txBox="1">
            <a:spLocks noGrp="1"/>
          </p:cNvSpPr>
          <p:nvPr>
            <p:ph type="body" idx="1"/>
          </p:nvPr>
        </p:nvSpPr>
        <p:spPr>
          <a:xfrm>
            <a:off x="958174" y="1325371"/>
            <a:ext cx="7957225" cy="1785232"/>
          </a:xfrm>
          <a:prstGeom prst="rect">
            <a:avLst/>
          </a:prstGeom>
        </p:spPr>
        <p:txBody>
          <a:bodyPr vert="horz" wrap="square" lIns="0" tIns="447167" rIns="0" bIns="0" rtlCol="0">
            <a:spAutoFit/>
          </a:bodyPr>
          <a:lstStyle/>
          <a:p>
            <a:pPr marL="2976245" marR="5080">
              <a:lnSpc>
                <a:spcPts val="5210"/>
              </a:lnSpc>
              <a:spcBef>
                <a:spcPts val="265"/>
              </a:spcBef>
            </a:pPr>
            <a:r>
              <a:rPr lang="en" altLang="zh-CN" sz="4000" kern="1200" spc="-145" dirty="0"/>
              <a:t>Project background and objectives</a:t>
            </a:r>
            <a:r>
              <a:rPr lang="en" altLang="zh-CN" kern="1200" spc="-145" dirty="0"/>
              <a:t> </a:t>
            </a:r>
            <a:endParaRPr kern="1200" spc="-145" dirty="0"/>
          </a:p>
        </p:txBody>
      </p:sp>
      <p:sp>
        <p:nvSpPr>
          <p:cNvPr id="8" name="object 8"/>
          <p:cNvSpPr txBox="1"/>
          <p:nvPr/>
        </p:nvSpPr>
        <p:spPr>
          <a:xfrm>
            <a:off x="4040884" y="3134867"/>
            <a:ext cx="3655060" cy="525143"/>
          </a:xfrm>
          <a:prstGeom prst="rect">
            <a:avLst/>
          </a:prstGeom>
        </p:spPr>
        <p:txBody>
          <a:bodyPr vert="horz" wrap="square" lIns="0" tIns="55244" rIns="0" bIns="0" rtlCol="0">
            <a:spAutoFit/>
          </a:bodyPr>
          <a:lstStyle/>
          <a:p>
            <a:pPr marL="12700">
              <a:lnSpc>
                <a:spcPct val="100000"/>
              </a:lnSpc>
              <a:spcBef>
                <a:spcPts val="434"/>
              </a:spcBef>
            </a:pPr>
            <a:r>
              <a:rPr sz="1400" spc="30" dirty="0">
                <a:solidFill>
                  <a:srgbClr val="343434"/>
                </a:solidFill>
                <a:latin typeface="Tahoma"/>
                <a:cs typeface="Tahoma"/>
              </a:rPr>
              <a:t>1</a:t>
            </a:r>
            <a:r>
              <a:rPr lang="en-US" sz="1400" spc="30" dirty="0">
                <a:solidFill>
                  <a:srgbClr val="343434"/>
                </a:solidFill>
                <a:latin typeface="Microsoft YaHei"/>
                <a:cs typeface="Tahoma"/>
              </a:rPr>
              <a:t>. </a:t>
            </a:r>
            <a:r>
              <a:rPr lang="en" altLang="zh-CN" sz="1400" kern="1200" spc="-145" dirty="0"/>
              <a:t> </a:t>
            </a:r>
            <a:r>
              <a:rPr lang="en" altLang="zh-CN" sz="1400" spc="50" dirty="0">
                <a:solidFill>
                  <a:srgbClr val="343434"/>
                </a:solidFill>
                <a:latin typeface="Tahoma"/>
                <a:cs typeface="Tahoma"/>
              </a:rPr>
              <a:t>Project background </a:t>
            </a:r>
            <a:endParaRPr sz="1400" spc="50" dirty="0">
              <a:solidFill>
                <a:srgbClr val="343434"/>
              </a:solidFill>
              <a:latin typeface="Tahoma"/>
              <a:cs typeface="Tahoma"/>
            </a:endParaRPr>
          </a:p>
          <a:p>
            <a:pPr marL="12700">
              <a:lnSpc>
                <a:spcPct val="100000"/>
              </a:lnSpc>
              <a:spcBef>
                <a:spcPts val="335"/>
              </a:spcBef>
            </a:pPr>
            <a:r>
              <a:rPr lang="en" altLang="zh-CN" sz="1400" spc="30" dirty="0">
                <a:solidFill>
                  <a:srgbClr val="343434"/>
                </a:solidFill>
                <a:latin typeface="Tahoma"/>
                <a:cs typeface="Tahoma"/>
              </a:rPr>
              <a:t>2. </a:t>
            </a:r>
            <a:r>
              <a:rPr lang="en" altLang="zh-CN" sz="1400" spc="50" dirty="0">
                <a:solidFill>
                  <a:srgbClr val="343434"/>
                </a:solidFill>
                <a:latin typeface="Tahoma"/>
                <a:cs typeface="Tahoma"/>
              </a:rPr>
              <a:t>Project objectives </a:t>
            </a:r>
            <a:endParaRPr sz="1400" dirty="0">
              <a:latin typeface="Tahoma"/>
              <a:cs typeface="Tahoma"/>
            </a:endParaRPr>
          </a:p>
        </p:txBody>
      </p:sp>
      <p:sp>
        <p:nvSpPr>
          <p:cNvPr id="9" name="object 9"/>
          <p:cNvSpPr txBox="1"/>
          <p:nvPr/>
        </p:nvSpPr>
        <p:spPr>
          <a:xfrm>
            <a:off x="2029827" y="1894332"/>
            <a:ext cx="1087120" cy="1244600"/>
          </a:xfrm>
          <a:prstGeom prst="rect">
            <a:avLst/>
          </a:prstGeom>
        </p:spPr>
        <p:txBody>
          <a:bodyPr vert="horz" wrap="square" lIns="0" tIns="12700" rIns="0" bIns="0" rtlCol="0">
            <a:spAutoFit/>
          </a:bodyPr>
          <a:lstStyle/>
          <a:p>
            <a:pPr marL="12700">
              <a:lnSpc>
                <a:spcPct val="100000"/>
              </a:lnSpc>
              <a:spcBef>
                <a:spcPts val="100"/>
              </a:spcBef>
            </a:pPr>
            <a:r>
              <a:rPr sz="8000" b="1" spc="-275" dirty="0">
                <a:solidFill>
                  <a:srgbClr val="048F77"/>
                </a:solidFill>
                <a:latin typeface="Arial"/>
                <a:cs typeface="Arial"/>
              </a:rPr>
              <a:t>01</a:t>
            </a:r>
            <a:endParaRPr sz="8000">
              <a:latin typeface="Arial"/>
              <a:cs typeface="Arial"/>
            </a:endParaRPr>
          </a:p>
        </p:txBody>
      </p:sp>
      <p:sp>
        <p:nvSpPr>
          <p:cNvPr id="10" name="object 10"/>
          <p:cNvSpPr/>
          <p:nvPr/>
        </p:nvSpPr>
        <p:spPr>
          <a:xfrm>
            <a:off x="1542005" y="1647929"/>
            <a:ext cx="2049145" cy="1828800"/>
          </a:xfrm>
          <a:custGeom>
            <a:avLst/>
            <a:gdLst/>
            <a:ahLst/>
            <a:cxnLst/>
            <a:rect l="l" t="t" r="r" b="b"/>
            <a:pathLst>
              <a:path w="2049145" h="1828800">
                <a:moveTo>
                  <a:pt x="878305" y="1816100"/>
                </a:moveTo>
                <a:lnTo>
                  <a:pt x="724844" y="1816100"/>
                </a:lnTo>
                <a:lnTo>
                  <a:pt x="770748" y="1828800"/>
                </a:lnTo>
                <a:lnTo>
                  <a:pt x="847637" y="1828800"/>
                </a:lnTo>
                <a:lnTo>
                  <a:pt x="878305" y="1816100"/>
                </a:lnTo>
                <a:close/>
              </a:path>
              <a:path w="2049145" h="1828800">
                <a:moveTo>
                  <a:pt x="1279188" y="25400"/>
                </a:moveTo>
                <a:lnTo>
                  <a:pt x="771491" y="25400"/>
                </a:lnTo>
                <a:lnTo>
                  <a:pt x="674669" y="50800"/>
                </a:lnTo>
                <a:lnTo>
                  <a:pt x="627406" y="76200"/>
                </a:lnTo>
                <a:lnTo>
                  <a:pt x="581057" y="88900"/>
                </a:lnTo>
                <a:lnTo>
                  <a:pt x="535732" y="114300"/>
                </a:lnTo>
                <a:lnTo>
                  <a:pt x="491543" y="127000"/>
                </a:lnTo>
                <a:lnTo>
                  <a:pt x="448603" y="152400"/>
                </a:lnTo>
                <a:lnTo>
                  <a:pt x="408602" y="177800"/>
                </a:lnTo>
                <a:lnTo>
                  <a:pt x="370131" y="215900"/>
                </a:lnTo>
                <a:lnTo>
                  <a:pt x="333241" y="241300"/>
                </a:lnTo>
                <a:lnTo>
                  <a:pt x="297986" y="279400"/>
                </a:lnTo>
                <a:lnTo>
                  <a:pt x="264421" y="304800"/>
                </a:lnTo>
                <a:lnTo>
                  <a:pt x="232597" y="342900"/>
                </a:lnTo>
                <a:lnTo>
                  <a:pt x="202570" y="381000"/>
                </a:lnTo>
                <a:lnTo>
                  <a:pt x="174393" y="419100"/>
                </a:lnTo>
                <a:lnTo>
                  <a:pt x="148118" y="457200"/>
                </a:lnTo>
                <a:lnTo>
                  <a:pt x="123800" y="495300"/>
                </a:lnTo>
                <a:lnTo>
                  <a:pt x="101492" y="533400"/>
                </a:lnTo>
                <a:lnTo>
                  <a:pt x="81247" y="584200"/>
                </a:lnTo>
                <a:lnTo>
                  <a:pt x="63120" y="622300"/>
                </a:lnTo>
                <a:lnTo>
                  <a:pt x="47163" y="673100"/>
                </a:lnTo>
                <a:lnTo>
                  <a:pt x="33430" y="711200"/>
                </a:lnTo>
                <a:lnTo>
                  <a:pt x="21974" y="762000"/>
                </a:lnTo>
                <a:lnTo>
                  <a:pt x="12850" y="800100"/>
                </a:lnTo>
                <a:lnTo>
                  <a:pt x="6111" y="850900"/>
                </a:lnTo>
                <a:lnTo>
                  <a:pt x="1809" y="901700"/>
                </a:lnTo>
                <a:lnTo>
                  <a:pt x="0" y="952500"/>
                </a:lnTo>
                <a:lnTo>
                  <a:pt x="735" y="990600"/>
                </a:lnTo>
                <a:lnTo>
                  <a:pt x="4069" y="1041400"/>
                </a:lnTo>
                <a:lnTo>
                  <a:pt x="10055" y="1092200"/>
                </a:lnTo>
                <a:lnTo>
                  <a:pt x="18747" y="1143000"/>
                </a:lnTo>
                <a:lnTo>
                  <a:pt x="30199" y="1193800"/>
                </a:lnTo>
                <a:lnTo>
                  <a:pt x="44512" y="1244600"/>
                </a:lnTo>
                <a:lnTo>
                  <a:pt x="61345" y="1282700"/>
                </a:lnTo>
                <a:lnTo>
                  <a:pt x="80596" y="1333500"/>
                </a:lnTo>
                <a:lnTo>
                  <a:pt x="102163" y="1371600"/>
                </a:lnTo>
                <a:lnTo>
                  <a:pt x="125945" y="1422400"/>
                </a:lnTo>
                <a:lnTo>
                  <a:pt x="151840" y="1460500"/>
                </a:lnTo>
                <a:lnTo>
                  <a:pt x="179747" y="1498600"/>
                </a:lnTo>
                <a:lnTo>
                  <a:pt x="209564" y="1536700"/>
                </a:lnTo>
                <a:lnTo>
                  <a:pt x="241190" y="1562100"/>
                </a:lnTo>
                <a:lnTo>
                  <a:pt x="274523" y="1600200"/>
                </a:lnTo>
                <a:lnTo>
                  <a:pt x="309462" y="1638300"/>
                </a:lnTo>
                <a:lnTo>
                  <a:pt x="345905" y="1663700"/>
                </a:lnTo>
                <a:lnTo>
                  <a:pt x="383751" y="1689100"/>
                </a:lnTo>
                <a:lnTo>
                  <a:pt x="422898" y="1714500"/>
                </a:lnTo>
                <a:lnTo>
                  <a:pt x="463246" y="1739900"/>
                </a:lnTo>
                <a:lnTo>
                  <a:pt x="504692" y="1752600"/>
                </a:lnTo>
                <a:lnTo>
                  <a:pt x="547134" y="1778000"/>
                </a:lnTo>
                <a:lnTo>
                  <a:pt x="679428" y="1816100"/>
                </a:lnTo>
                <a:lnTo>
                  <a:pt x="943933" y="1816100"/>
                </a:lnTo>
                <a:lnTo>
                  <a:pt x="949933" y="1828800"/>
                </a:lnTo>
                <a:lnTo>
                  <a:pt x="1240561" y="1828800"/>
                </a:lnTo>
                <a:lnTo>
                  <a:pt x="1334808" y="1803400"/>
                </a:lnTo>
                <a:lnTo>
                  <a:pt x="1381117" y="1803400"/>
                </a:lnTo>
                <a:lnTo>
                  <a:pt x="1471613" y="1778000"/>
                </a:lnTo>
                <a:lnTo>
                  <a:pt x="1493608" y="1765300"/>
                </a:lnTo>
                <a:lnTo>
                  <a:pt x="781238" y="1765300"/>
                </a:lnTo>
                <a:lnTo>
                  <a:pt x="736620" y="1752600"/>
                </a:lnTo>
                <a:lnTo>
                  <a:pt x="692615" y="1752600"/>
                </a:lnTo>
                <a:lnTo>
                  <a:pt x="565187" y="1714500"/>
                </a:lnTo>
                <a:lnTo>
                  <a:pt x="524542" y="1701800"/>
                </a:lnTo>
                <a:lnTo>
                  <a:pt x="484965" y="1676400"/>
                </a:lnTo>
                <a:lnTo>
                  <a:pt x="446545" y="1651000"/>
                </a:lnTo>
                <a:lnTo>
                  <a:pt x="409374" y="1638300"/>
                </a:lnTo>
                <a:lnTo>
                  <a:pt x="373543" y="1612900"/>
                </a:lnTo>
                <a:lnTo>
                  <a:pt x="339141" y="1587500"/>
                </a:lnTo>
                <a:lnTo>
                  <a:pt x="306261" y="1549400"/>
                </a:lnTo>
                <a:lnTo>
                  <a:pt x="274992" y="1524000"/>
                </a:lnTo>
                <a:lnTo>
                  <a:pt x="245426" y="1485900"/>
                </a:lnTo>
                <a:lnTo>
                  <a:pt x="217653" y="1447800"/>
                </a:lnTo>
                <a:lnTo>
                  <a:pt x="191764" y="1422400"/>
                </a:lnTo>
                <a:lnTo>
                  <a:pt x="167851" y="1384300"/>
                </a:lnTo>
                <a:lnTo>
                  <a:pt x="146002" y="1333500"/>
                </a:lnTo>
                <a:lnTo>
                  <a:pt x="126311" y="1295400"/>
                </a:lnTo>
                <a:lnTo>
                  <a:pt x="108866" y="1257300"/>
                </a:lnTo>
                <a:lnTo>
                  <a:pt x="93760" y="1206500"/>
                </a:lnTo>
                <a:lnTo>
                  <a:pt x="81083" y="1155700"/>
                </a:lnTo>
                <a:lnTo>
                  <a:pt x="70925" y="1117600"/>
                </a:lnTo>
                <a:lnTo>
                  <a:pt x="63377" y="1066800"/>
                </a:lnTo>
                <a:lnTo>
                  <a:pt x="58531" y="1016000"/>
                </a:lnTo>
                <a:lnTo>
                  <a:pt x="56465" y="965200"/>
                </a:lnTo>
                <a:lnTo>
                  <a:pt x="57196" y="914400"/>
                </a:lnTo>
                <a:lnTo>
                  <a:pt x="60638" y="863600"/>
                </a:lnTo>
                <a:lnTo>
                  <a:pt x="66704" y="812800"/>
                </a:lnTo>
                <a:lnTo>
                  <a:pt x="75308" y="774700"/>
                </a:lnTo>
                <a:lnTo>
                  <a:pt x="86362" y="723900"/>
                </a:lnTo>
                <a:lnTo>
                  <a:pt x="99781" y="685800"/>
                </a:lnTo>
                <a:lnTo>
                  <a:pt x="115476" y="635000"/>
                </a:lnTo>
                <a:lnTo>
                  <a:pt x="133363" y="596900"/>
                </a:lnTo>
                <a:lnTo>
                  <a:pt x="153353" y="558800"/>
                </a:lnTo>
                <a:lnTo>
                  <a:pt x="175361" y="520700"/>
                </a:lnTo>
                <a:lnTo>
                  <a:pt x="199299" y="482600"/>
                </a:lnTo>
                <a:lnTo>
                  <a:pt x="225081" y="444500"/>
                </a:lnTo>
                <a:lnTo>
                  <a:pt x="252620" y="419100"/>
                </a:lnTo>
                <a:lnTo>
                  <a:pt x="281830" y="381000"/>
                </a:lnTo>
                <a:lnTo>
                  <a:pt x="312623" y="355600"/>
                </a:lnTo>
                <a:lnTo>
                  <a:pt x="344913" y="317500"/>
                </a:lnTo>
                <a:lnTo>
                  <a:pt x="378614" y="292100"/>
                </a:lnTo>
                <a:lnTo>
                  <a:pt x="413638" y="266700"/>
                </a:lnTo>
                <a:lnTo>
                  <a:pt x="449899" y="241300"/>
                </a:lnTo>
                <a:lnTo>
                  <a:pt x="487310" y="215900"/>
                </a:lnTo>
                <a:lnTo>
                  <a:pt x="525784" y="190500"/>
                </a:lnTo>
                <a:lnTo>
                  <a:pt x="565236" y="177800"/>
                </a:lnTo>
                <a:lnTo>
                  <a:pt x="605577" y="152400"/>
                </a:lnTo>
                <a:lnTo>
                  <a:pt x="861461" y="76200"/>
                </a:lnTo>
                <a:lnTo>
                  <a:pt x="905605" y="76200"/>
                </a:lnTo>
                <a:lnTo>
                  <a:pt x="949945" y="63500"/>
                </a:lnTo>
                <a:lnTo>
                  <a:pt x="1378936" y="63500"/>
                </a:lnTo>
                <a:lnTo>
                  <a:pt x="1329414" y="38100"/>
                </a:lnTo>
                <a:lnTo>
                  <a:pt x="1279188" y="25400"/>
                </a:lnTo>
                <a:close/>
              </a:path>
              <a:path w="2049145" h="1828800">
                <a:moveTo>
                  <a:pt x="1378936" y="63500"/>
                </a:moveTo>
                <a:lnTo>
                  <a:pt x="1052367" y="63500"/>
                </a:lnTo>
                <a:lnTo>
                  <a:pt x="1096537" y="76200"/>
                </a:lnTo>
                <a:lnTo>
                  <a:pt x="1184619" y="76200"/>
                </a:lnTo>
                <a:lnTo>
                  <a:pt x="1440325" y="152400"/>
                </a:lnTo>
                <a:lnTo>
                  <a:pt x="1480749" y="177800"/>
                </a:lnTo>
                <a:lnTo>
                  <a:pt x="1520306" y="190500"/>
                </a:lnTo>
                <a:lnTo>
                  <a:pt x="1558905" y="215900"/>
                </a:lnTo>
                <a:lnTo>
                  <a:pt x="1596457" y="241300"/>
                </a:lnTo>
                <a:lnTo>
                  <a:pt x="1632871" y="266700"/>
                </a:lnTo>
                <a:lnTo>
                  <a:pt x="1668057" y="292100"/>
                </a:lnTo>
                <a:lnTo>
                  <a:pt x="1701925" y="317500"/>
                </a:lnTo>
                <a:lnTo>
                  <a:pt x="1734383" y="342900"/>
                </a:lnTo>
                <a:lnTo>
                  <a:pt x="1765343" y="381000"/>
                </a:lnTo>
                <a:lnTo>
                  <a:pt x="1794714" y="406400"/>
                </a:lnTo>
                <a:lnTo>
                  <a:pt x="1822406" y="444500"/>
                </a:lnTo>
                <a:lnTo>
                  <a:pt x="1848328" y="482600"/>
                </a:lnTo>
                <a:lnTo>
                  <a:pt x="1872391" y="520700"/>
                </a:lnTo>
                <a:lnTo>
                  <a:pt x="1894503" y="558800"/>
                </a:lnTo>
                <a:lnTo>
                  <a:pt x="1914575" y="596900"/>
                </a:lnTo>
                <a:lnTo>
                  <a:pt x="1932517" y="635000"/>
                </a:lnTo>
                <a:lnTo>
                  <a:pt x="1948238" y="685800"/>
                </a:lnTo>
                <a:lnTo>
                  <a:pt x="1961649" y="723900"/>
                </a:lnTo>
                <a:lnTo>
                  <a:pt x="1972658" y="774700"/>
                </a:lnTo>
                <a:lnTo>
                  <a:pt x="1981176" y="812800"/>
                </a:lnTo>
                <a:lnTo>
                  <a:pt x="1987112" y="863600"/>
                </a:lnTo>
                <a:lnTo>
                  <a:pt x="1990377" y="914400"/>
                </a:lnTo>
                <a:lnTo>
                  <a:pt x="1990879" y="965200"/>
                </a:lnTo>
                <a:lnTo>
                  <a:pt x="1988073" y="1016000"/>
                </a:lnTo>
                <a:lnTo>
                  <a:pt x="1982160" y="1066800"/>
                </a:lnTo>
                <a:lnTo>
                  <a:pt x="1973214" y="1117600"/>
                </a:lnTo>
                <a:lnTo>
                  <a:pt x="1961305" y="1168400"/>
                </a:lnTo>
                <a:lnTo>
                  <a:pt x="1946505" y="1219200"/>
                </a:lnTo>
                <a:lnTo>
                  <a:pt x="1928886" y="1270000"/>
                </a:lnTo>
                <a:lnTo>
                  <a:pt x="1908520" y="1308100"/>
                </a:lnTo>
                <a:lnTo>
                  <a:pt x="1885478" y="1358900"/>
                </a:lnTo>
                <a:lnTo>
                  <a:pt x="1859831" y="1397000"/>
                </a:lnTo>
                <a:lnTo>
                  <a:pt x="1831652" y="1435100"/>
                </a:lnTo>
                <a:lnTo>
                  <a:pt x="1801013" y="1473200"/>
                </a:lnTo>
                <a:lnTo>
                  <a:pt x="1767984" y="1511300"/>
                </a:lnTo>
                <a:lnTo>
                  <a:pt x="1732637" y="1549400"/>
                </a:lnTo>
                <a:lnTo>
                  <a:pt x="1695045" y="1587500"/>
                </a:lnTo>
                <a:lnTo>
                  <a:pt x="1655278" y="1612900"/>
                </a:lnTo>
                <a:lnTo>
                  <a:pt x="1611381" y="1638300"/>
                </a:lnTo>
                <a:lnTo>
                  <a:pt x="1566153" y="1663700"/>
                </a:lnTo>
                <a:lnTo>
                  <a:pt x="1519732" y="1689100"/>
                </a:lnTo>
                <a:lnTo>
                  <a:pt x="1472257" y="1714500"/>
                </a:lnTo>
                <a:lnTo>
                  <a:pt x="1324883" y="1752600"/>
                </a:lnTo>
                <a:lnTo>
                  <a:pt x="1274569" y="1752600"/>
                </a:lnTo>
                <a:lnTo>
                  <a:pt x="1223891" y="1765300"/>
                </a:lnTo>
                <a:lnTo>
                  <a:pt x="1493608" y="1765300"/>
                </a:lnTo>
                <a:lnTo>
                  <a:pt x="1515603" y="1752600"/>
                </a:lnTo>
                <a:lnTo>
                  <a:pt x="1558623" y="1739900"/>
                </a:lnTo>
                <a:lnTo>
                  <a:pt x="1600575" y="1714500"/>
                </a:lnTo>
                <a:lnTo>
                  <a:pt x="1641359" y="1701800"/>
                </a:lnTo>
                <a:lnTo>
                  <a:pt x="1680876" y="1676400"/>
                </a:lnTo>
                <a:lnTo>
                  <a:pt x="1719030" y="1651000"/>
                </a:lnTo>
                <a:lnTo>
                  <a:pt x="1755720" y="1612900"/>
                </a:lnTo>
                <a:lnTo>
                  <a:pt x="1790848" y="1587500"/>
                </a:lnTo>
                <a:lnTo>
                  <a:pt x="1824316" y="1549400"/>
                </a:lnTo>
                <a:lnTo>
                  <a:pt x="1856024" y="1511300"/>
                </a:lnTo>
                <a:lnTo>
                  <a:pt x="1885875" y="1473200"/>
                </a:lnTo>
                <a:lnTo>
                  <a:pt x="1913770" y="1435100"/>
                </a:lnTo>
                <a:lnTo>
                  <a:pt x="1939610" y="1384300"/>
                </a:lnTo>
                <a:lnTo>
                  <a:pt x="1963296" y="1346200"/>
                </a:lnTo>
                <a:lnTo>
                  <a:pt x="1984730" y="1295400"/>
                </a:lnTo>
                <a:lnTo>
                  <a:pt x="2001805" y="1244600"/>
                </a:lnTo>
                <a:lnTo>
                  <a:pt x="2016184" y="1206500"/>
                </a:lnTo>
                <a:lnTo>
                  <a:pt x="2027909" y="1155700"/>
                </a:lnTo>
                <a:lnTo>
                  <a:pt x="2037018" y="1104900"/>
                </a:lnTo>
                <a:lnTo>
                  <a:pt x="2043553" y="1066800"/>
                </a:lnTo>
                <a:lnTo>
                  <a:pt x="2047554" y="1016000"/>
                </a:lnTo>
                <a:lnTo>
                  <a:pt x="2049061" y="965200"/>
                </a:lnTo>
                <a:lnTo>
                  <a:pt x="2048115" y="914400"/>
                </a:lnTo>
                <a:lnTo>
                  <a:pt x="2044755" y="876300"/>
                </a:lnTo>
                <a:lnTo>
                  <a:pt x="2039022" y="825500"/>
                </a:lnTo>
                <a:lnTo>
                  <a:pt x="2030957" y="774700"/>
                </a:lnTo>
                <a:lnTo>
                  <a:pt x="2020599" y="736600"/>
                </a:lnTo>
                <a:lnTo>
                  <a:pt x="2007989" y="685800"/>
                </a:lnTo>
                <a:lnTo>
                  <a:pt x="1993168" y="635000"/>
                </a:lnTo>
                <a:lnTo>
                  <a:pt x="1976175" y="596900"/>
                </a:lnTo>
                <a:lnTo>
                  <a:pt x="1957051" y="558800"/>
                </a:lnTo>
                <a:lnTo>
                  <a:pt x="1935836" y="508000"/>
                </a:lnTo>
                <a:lnTo>
                  <a:pt x="1912571" y="469900"/>
                </a:lnTo>
                <a:lnTo>
                  <a:pt x="1887296" y="431800"/>
                </a:lnTo>
                <a:lnTo>
                  <a:pt x="1860051" y="393700"/>
                </a:lnTo>
                <a:lnTo>
                  <a:pt x="1830877" y="355600"/>
                </a:lnTo>
                <a:lnTo>
                  <a:pt x="1799813" y="317500"/>
                </a:lnTo>
                <a:lnTo>
                  <a:pt x="1766901" y="292100"/>
                </a:lnTo>
                <a:lnTo>
                  <a:pt x="1732180" y="254000"/>
                </a:lnTo>
                <a:lnTo>
                  <a:pt x="1695691" y="228600"/>
                </a:lnTo>
                <a:lnTo>
                  <a:pt x="1654492" y="190500"/>
                </a:lnTo>
                <a:lnTo>
                  <a:pt x="1611741" y="165100"/>
                </a:lnTo>
                <a:lnTo>
                  <a:pt x="1567558" y="139700"/>
                </a:lnTo>
                <a:lnTo>
                  <a:pt x="1522065" y="114300"/>
                </a:lnTo>
                <a:lnTo>
                  <a:pt x="1475383" y="88900"/>
                </a:lnTo>
                <a:lnTo>
                  <a:pt x="1378936" y="63500"/>
                </a:lnTo>
                <a:close/>
              </a:path>
              <a:path w="2049145" h="1828800">
                <a:moveTo>
                  <a:pt x="1177108" y="12700"/>
                </a:moveTo>
                <a:lnTo>
                  <a:pt x="870632" y="12700"/>
                </a:lnTo>
                <a:lnTo>
                  <a:pt x="820827" y="25400"/>
                </a:lnTo>
                <a:lnTo>
                  <a:pt x="1228379" y="25400"/>
                </a:lnTo>
                <a:lnTo>
                  <a:pt x="1177108" y="12700"/>
                </a:lnTo>
                <a:close/>
              </a:path>
              <a:path w="2049145" h="1828800">
                <a:moveTo>
                  <a:pt x="1073668" y="0"/>
                </a:moveTo>
                <a:lnTo>
                  <a:pt x="971200" y="0"/>
                </a:lnTo>
                <a:lnTo>
                  <a:pt x="920793" y="12700"/>
                </a:lnTo>
                <a:lnTo>
                  <a:pt x="1125498" y="12700"/>
                </a:lnTo>
                <a:lnTo>
                  <a:pt x="1073668" y="0"/>
                </a:lnTo>
                <a:close/>
              </a:path>
            </a:pathLst>
          </a:custGeom>
          <a:solidFill>
            <a:srgbClr val="343434"/>
          </a:solidFill>
        </p:spPr>
        <p:txBody>
          <a:bodyPr wrap="square" lIns="0" tIns="0" rIns="0" bIns="0" rtlCol="0"/>
          <a:lstStyle/>
          <a:p>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460575"/>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2438400" y="383038"/>
            <a:ext cx="3860007" cy="505267"/>
          </a:xfrm>
          <a:prstGeom prst="rect">
            <a:avLst/>
          </a:prstGeom>
        </p:spPr>
        <p:txBody>
          <a:bodyPr vert="horz" wrap="square" lIns="0" tIns="12700" rIns="0" bIns="0" rtlCol="0">
            <a:spAutoFit/>
          </a:bodyPr>
          <a:lstStyle/>
          <a:p>
            <a:pPr marL="12700" algn="ctr">
              <a:lnSpc>
                <a:spcPct val="100000"/>
              </a:lnSpc>
              <a:spcBef>
                <a:spcPts val="100"/>
              </a:spcBef>
            </a:pPr>
            <a:r>
              <a:rPr lang="en" altLang="zh-CN" spc="-85" dirty="0"/>
              <a:t>Project background </a:t>
            </a:r>
            <a:endParaRPr spc="-85" dirty="0"/>
          </a:p>
        </p:txBody>
      </p:sp>
      <p:sp>
        <p:nvSpPr>
          <p:cNvPr id="7" name="object 7"/>
          <p:cNvSpPr txBox="1"/>
          <p:nvPr/>
        </p:nvSpPr>
        <p:spPr>
          <a:xfrm>
            <a:off x="1084183" y="1139586"/>
            <a:ext cx="6568440" cy="881010"/>
          </a:xfrm>
          <a:prstGeom prst="rect">
            <a:avLst/>
          </a:prstGeom>
        </p:spPr>
        <p:txBody>
          <a:bodyPr vert="horz" wrap="square" lIns="0" tIns="19050" rIns="0" bIns="0" rtlCol="0">
            <a:spAutoFit/>
          </a:bodyPr>
          <a:lstStyle/>
          <a:p>
            <a:r>
              <a:rPr lang="en" altLang="zh-CN" sz="1400" spc="55" dirty="0">
                <a:solidFill>
                  <a:srgbClr val="343434"/>
                </a:solidFill>
                <a:latin typeface="Tahoma"/>
                <a:cs typeface="Tahoma"/>
              </a:rPr>
              <a:t>When it comes to locating places for farming, commercial centers and HDB multi-story parking lots’ rooftops are viable options for productive farms. </a:t>
            </a:r>
          </a:p>
          <a:p>
            <a:r>
              <a:rPr lang="en" altLang="zh-CN" sz="1400" spc="55" dirty="0">
                <a:solidFill>
                  <a:srgbClr val="343434"/>
                </a:solidFill>
                <a:latin typeface="Tahoma"/>
                <a:cs typeface="Tahoma"/>
              </a:rPr>
              <a:t>Figure 1 shows a 1900 square meter urban vertical farm built by </a:t>
            </a:r>
            <a:r>
              <a:rPr lang="en" altLang="zh-CN" sz="1400" spc="55" dirty="0" err="1">
                <a:solidFill>
                  <a:srgbClr val="343434"/>
                </a:solidFill>
                <a:latin typeface="Tahoma"/>
                <a:cs typeface="Tahoma"/>
              </a:rPr>
              <a:t>Citiponics</a:t>
            </a:r>
            <a:r>
              <a:rPr lang="en" altLang="zh-CN" sz="1400" spc="55" dirty="0">
                <a:solidFill>
                  <a:srgbClr val="343434"/>
                </a:solidFill>
                <a:latin typeface="Tahoma"/>
                <a:cs typeface="Tahoma"/>
              </a:rPr>
              <a:t> on the roof of an HDB parking lot. </a:t>
            </a:r>
          </a:p>
        </p:txBody>
      </p:sp>
      <p:pic>
        <p:nvPicPr>
          <p:cNvPr id="8" name="图片 7">
            <a:extLst>
              <a:ext uri="{FF2B5EF4-FFF2-40B4-BE49-F238E27FC236}">
                <a16:creationId xmlns:a16="http://schemas.microsoft.com/office/drawing/2014/main" id="{D03F2228-3296-DFF8-CACA-3E454BC4C916}"/>
              </a:ext>
            </a:extLst>
          </p:cNvPr>
          <p:cNvPicPr>
            <a:picLocks noChangeAspect="1"/>
          </p:cNvPicPr>
          <p:nvPr/>
        </p:nvPicPr>
        <p:blipFill>
          <a:blip r:embed="rId4"/>
          <a:stretch>
            <a:fillRect/>
          </a:stretch>
        </p:blipFill>
        <p:spPr>
          <a:xfrm>
            <a:off x="762000" y="2168105"/>
            <a:ext cx="3765550" cy="2305914"/>
          </a:xfrm>
          <a:prstGeom prst="rect">
            <a:avLst/>
          </a:prstGeom>
        </p:spPr>
      </p:pic>
      <p:sp>
        <p:nvSpPr>
          <p:cNvPr id="10" name="文本框 9">
            <a:extLst>
              <a:ext uri="{FF2B5EF4-FFF2-40B4-BE49-F238E27FC236}">
                <a16:creationId xmlns:a16="http://schemas.microsoft.com/office/drawing/2014/main" id="{A1683E67-83A1-CD25-C8B5-9B2EE0B4E142}"/>
              </a:ext>
            </a:extLst>
          </p:cNvPr>
          <p:cNvSpPr txBox="1"/>
          <p:nvPr/>
        </p:nvSpPr>
        <p:spPr>
          <a:xfrm>
            <a:off x="4800600" y="2403476"/>
            <a:ext cx="3810000" cy="1600438"/>
          </a:xfrm>
          <a:prstGeom prst="rect">
            <a:avLst/>
          </a:prstGeom>
          <a:noFill/>
        </p:spPr>
        <p:txBody>
          <a:bodyPr wrap="square">
            <a:spAutoFit/>
          </a:bodyPr>
          <a:lstStyle/>
          <a:p>
            <a:r>
              <a:rPr lang="en" altLang="zh-CN" sz="1400" spc="55" dirty="0">
                <a:solidFill>
                  <a:srgbClr val="343434"/>
                </a:solidFill>
                <a:latin typeface="Tahoma"/>
                <a:cs typeface="Tahoma"/>
              </a:rPr>
              <a:t>A controlled camera and multi-sensor system can track the growth status of plants in real time for </a:t>
            </a:r>
            <a:r>
              <a:rPr lang="en" altLang="zh-CN" sz="1400" b="1" spc="55" dirty="0">
                <a:solidFill>
                  <a:srgbClr val="343434"/>
                </a:solidFill>
                <a:latin typeface="Tahoma"/>
                <a:cs typeface="Tahoma"/>
              </a:rPr>
              <a:t>timely harvesting</a:t>
            </a:r>
            <a:r>
              <a:rPr lang="en" altLang="zh-CN" sz="1400" spc="55" dirty="0">
                <a:solidFill>
                  <a:srgbClr val="343434"/>
                </a:solidFill>
                <a:latin typeface="Tahoma"/>
                <a:cs typeface="Tahoma"/>
              </a:rPr>
              <a:t>, and can also monitor and adjust variables such as temperature and humidity in the planting area to maintain the ideal conditions for plant growth.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460575"/>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2674324" y="730129"/>
            <a:ext cx="3741828" cy="505267"/>
          </a:xfrm>
          <a:prstGeom prst="rect">
            <a:avLst/>
          </a:prstGeom>
        </p:spPr>
        <p:txBody>
          <a:bodyPr vert="horz" wrap="square" lIns="0" tIns="12700" rIns="0" bIns="0" rtlCol="0">
            <a:spAutoFit/>
          </a:bodyPr>
          <a:lstStyle/>
          <a:p>
            <a:pPr marL="12700">
              <a:lnSpc>
                <a:spcPct val="100000"/>
              </a:lnSpc>
              <a:spcBef>
                <a:spcPts val="100"/>
              </a:spcBef>
            </a:pPr>
            <a:r>
              <a:rPr lang="en" altLang="zh-CN" spc="-85" dirty="0"/>
              <a:t>Project</a:t>
            </a:r>
            <a:r>
              <a:rPr spc="-85" dirty="0"/>
              <a:t> </a:t>
            </a:r>
            <a:r>
              <a:rPr lang="en" altLang="zh-CN" spc="-85" dirty="0"/>
              <a:t>objectives</a:t>
            </a:r>
            <a:endParaRPr spc="-85" dirty="0"/>
          </a:p>
        </p:txBody>
      </p:sp>
      <p:sp>
        <p:nvSpPr>
          <p:cNvPr id="7" name="object 7"/>
          <p:cNvSpPr txBox="1"/>
          <p:nvPr/>
        </p:nvSpPr>
        <p:spPr>
          <a:xfrm>
            <a:off x="1143000" y="1733550"/>
            <a:ext cx="6568440" cy="1958228"/>
          </a:xfrm>
          <a:prstGeom prst="rect">
            <a:avLst/>
          </a:prstGeom>
        </p:spPr>
        <p:txBody>
          <a:bodyPr vert="horz" wrap="square" lIns="0" tIns="19050" rIns="0" bIns="0" rtlCol="0">
            <a:spAutoFit/>
          </a:bodyPr>
          <a:lstStyle/>
          <a:p>
            <a:r>
              <a:rPr lang="en" altLang="zh-CN" sz="1400" spc="55" dirty="0">
                <a:solidFill>
                  <a:srgbClr val="343434"/>
                </a:solidFill>
                <a:latin typeface="Tahoma"/>
                <a:cs typeface="Tahoma"/>
              </a:rPr>
              <a:t>• </a:t>
            </a:r>
            <a:r>
              <a:rPr lang="en" altLang="zh-CN" sz="1400" b="1" spc="55" dirty="0">
                <a:solidFill>
                  <a:srgbClr val="343434"/>
                </a:solidFill>
                <a:latin typeface="Tahoma"/>
                <a:cs typeface="Tahoma"/>
              </a:rPr>
              <a:t>Acquire Well-Labeled Datasets: </a:t>
            </a:r>
            <a:r>
              <a:rPr lang="en" altLang="zh-CN" sz="1400" spc="55" dirty="0">
                <a:solidFill>
                  <a:srgbClr val="343434"/>
                </a:solidFill>
                <a:latin typeface="Tahoma"/>
                <a:cs typeface="Tahoma"/>
              </a:rPr>
              <a:t>Well-labeled dataset of lettuce growth stages, including plant images from different growth stages, as well as well-labeled dataset of abnormal leaves, which includes categories of diseased lettuce. </a:t>
            </a:r>
          </a:p>
          <a:p>
            <a:r>
              <a:rPr lang="en" altLang="zh-CN" sz="1400" b="1" spc="55" dirty="0">
                <a:solidFill>
                  <a:srgbClr val="343434"/>
                </a:solidFill>
                <a:latin typeface="Tahoma"/>
                <a:cs typeface="Tahoma"/>
              </a:rPr>
              <a:t>• Develop Deep Learning Models: </a:t>
            </a:r>
            <a:r>
              <a:rPr lang="en" altLang="zh-CN" sz="1400" spc="55" dirty="0">
                <a:solidFill>
                  <a:srgbClr val="343434"/>
                </a:solidFill>
                <a:latin typeface="Tahoma"/>
                <a:cs typeface="Tahoma"/>
              </a:rPr>
              <a:t>Design algorithm models that can accurately detect and classify plant growth stages and detect abnormal leaves. </a:t>
            </a:r>
          </a:p>
          <a:p>
            <a:r>
              <a:rPr lang="en" altLang="zh-CN" sz="1400" b="1" spc="55" dirty="0">
                <a:solidFill>
                  <a:srgbClr val="343434"/>
                </a:solidFill>
                <a:latin typeface="Tahoma"/>
                <a:cs typeface="Tahoma"/>
              </a:rPr>
              <a:t>• Visualize Detected Results: </a:t>
            </a:r>
            <a:r>
              <a:rPr lang="en" altLang="zh-CN" sz="1400" spc="55" dirty="0">
                <a:solidFill>
                  <a:srgbClr val="343434"/>
                </a:solidFill>
                <a:latin typeface="Tahoma"/>
                <a:cs typeface="Tahoma"/>
              </a:rPr>
              <a:t>Visualize the detection results and present the detected growth status in a clear and interpretable manner. </a:t>
            </a:r>
          </a:p>
        </p:txBody>
      </p:sp>
    </p:spTree>
    <p:extLst>
      <p:ext uri="{BB962C8B-B14F-4D97-AF65-F5344CB8AC3E}">
        <p14:creationId xmlns:p14="http://schemas.microsoft.com/office/powerpoint/2010/main" val="1191510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1000" y="1749922"/>
            <a:ext cx="7178298" cy="1551707"/>
          </a:xfrm>
          <a:prstGeom prst="rect">
            <a:avLst/>
          </a:prstGeom>
        </p:spPr>
        <p:txBody>
          <a:bodyPr vert="horz" wrap="square" lIns="0" tIns="12700" rIns="0" bIns="0" rtlCol="0">
            <a:spAutoFit/>
          </a:bodyPr>
          <a:lstStyle/>
          <a:p>
            <a:pPr marL="12700" marR="5080" indent="1162685">
              <a:lnSpc>
                <a:spcPct val="100000"/>
              </a:lnSpc>
              <a:spcBef>
                <a:spcPts val="100"/>
              </a:spcBef>
            </a:pPr>
            <a:r>
              <a:rPr lang="en" altLang="zh-CN" sz="5000" spc="15" dirty="0"/>
              <a:t>Dataset creation</a:t>
            </a:r>
            <a:br>
              <a:rPr lang="en-US" sz="5000" spc="-220" dirty="0"/>
            </a:br>
            <a:endParaRPr sz="5000" spc="15" dirty="0"/>
          </a:p>
        </p:txBody>
      </p:sp>
      <p:sp>
        <p:nvSpPr>
          <p:cNvPr id="3" name="object 3"/>
          <p:cNvSpPr txBox="1"/>
          <p:nvPr/>
        </p:nvSpPr>
        <p:spPr>
          <a:xfrm>
            <a:off x="6250923" y="1903476"/>
            <a:ext cx="1268095" cy="1244600"/>
          </a:xfrm>
          <a:prstGeom prst="rect">
            <a:avLst/>
          </a:prstGeom>
        </p:spPr>
        <p:txBody>
          <a:bodyPr vert="horz" wrap="square" lIns="0" tIns="12700" rIns="0" bIns="0" rtlCol="0">
            <a:spAutoFit/>
          </a:bodyPr>
          <a:lstStyle/>
          <a:p>
            <a:pPr marL="12700">
              <a:lnSpc>
                <a:spcPct val="100000"/>
              </a:lnSpc>
              <a:spcBef>
                <a:spcPts val="100"/>
              </a:spcBef>
            </a:pPr>
            <a:r>
              <a:rPr sz="8000" b="1" spc="434" dirty="0">
                <a:solidFill>
                  <a:srgbClr val="048F77"/>
                </a:solidFill>
                <a:latin typeface="Arial"/>
                <a:cs typeface="Arial"/>
              </a:rPr>
              <a:t>02</a:t>
            </a:r>
            <a:endParaRPr sz="8000">
              <a:latin typeface="Arial"/>
              <a:cs typeface="Arial"/>
            </a:endParaRPr>
          </a:p>
        </p:txBody>
      </p:sp>
      <p:sp>
        <p:nvSpPr>
          <p:cNvPr id="4" name="object 4"/>
          <p:cNvSpPr/>
          <p:nvPr/>
        </p:nvSpPr>
        <p:spPr>
          <a:xfrm>
            <a:off x="5840614" y="1657454"/>
            <a:ext cx="2049145" cy="1828800"/>
          </a:xfrm>
          <a:custGeom>
            <a:avLst/>
            <a:gdLst/>
            <a:ahLst/>
            <a:cxnLst/>
            <a:rect l="l" t="t" r="r" b="b"/>
            <a:pathLst>
              <a:path w="2049145" h="1828800">
                <a:moveTo>
                  <a:pt x="878305" y="1816100"/>
                </a:moveTo>
                <a:lnTo>
                  <a:pt x="724844" y="1816100"/>
                </a:lnTo>
                <a:lnTo>
                  <a:pt x="770748" y="1828800"/>
                </a:lnTo>
                <a:lnTo>
                  <a:pt x="847637" y="1828800"/>
                </a:lnTo>
                <a:lnTo>
                  <a:pt x="878305" y="1816100"/>
                </a:lnTo>
                <a:close/>
              </a:path>
              <a:path w="2049145" h="1828800">
                <a:moveTo>
                  <a:pt x="1279188" y="25400"/>
                </a:moveTo>
                <a:lnTo>
                  <a:pt x="771491" y="25400"/>
                </a:lnTo>
                <a:lnTo>
                  <a:pt x="674669" y="50800"/>
                </a:lnTo>
                <a:lnTo>
                  <a:pt x="627406" y="76200"/>
                </a:lnTo>
                <a:lnTo>
                  <a:pt x="581057" y="88900"/>
                </a:lnTo>
                <a:lnTo>
                  <a:pt x="535732" y="114300"/>
                </a:lnTo>
                <a:lnTo>
                  <a:pt x="491543" y="127000"/>
                </a:lnTo>
                <a:lnTo>
                  <a:pt x="448603" y="152400"/>
                </a:lnTo>
                <a:lnTo>
                  <a:pt x="408602" y="177800"/>
                </a:lnTo>
                <a:lnTo>
                  <a:pt x="370131" y="215900"/>
                </a:lnTo>
                <a:lnTo>
                  <a:pt x="333241" y="241300"/>
                </a:lnTo>
                <a:lnTo>
                  <a:pt x="297986" y="279400"/>
                </a:lnTo>
                <a:lnTo>
                  <a:pt x="264421" y="304800"/>
                </a:lnTo>
                <a:lnTo>
                  <a:pt x="232597" y="342900"/>
                </a:lnTo>
                <a:lnTo>
                  <a:pt x="202570" y="381000"/>
                </a:lnTo>
                <a:lnTo>
                  <a:pt x="174393" y="419100"/>
                </a:lnTo>
                <a:lnTo>
                  <a:pt x="148118" y="457200"/>
                </a:lnTo>
                <a:lnTo>
                  <a:pt x="123800" y="495300"/>
                </a:lnTo>
                <a:lnTo>
                  <a:pt x="101492" y="533400"/>
                </a:lnTo>
                <a:lnTo>
                  <a:pt x="81247" y="584200"/>
                </a:lnTo>
                <a:lnTo>
                  <a:pt x="63120" y="622300"/>
                </a:lnTo>
                <a:lnTo>
                  <a:pt x="47163" y="673100"/>
                </a:lnTo>
                <a:lnTo>
                  <a:pt x="33430" y="711200"/>
                </a:lnTo>
                <a:lnTo>
                  <a:pt x="21974" y="762000"/>
                </a:lnTo>
                <a:lnTo>
                  <a:pt x="12850" y="800100"/>
                </a:lnTo>
                <a:lnTo>
                  <a:pt x="6111" y="850900"/>
                </a:lnTo>
                <a:lnTo>
                  <a:pt x="1809" y="901700"/>
                </a:lnTo>
                <a:lnTo>
                  <a:pt x="0" y="952500"/>
                </a:lnTo>
                <a:lnTo>
                  <a:pt x="735" y="990600"/>
                </a:lnTo>
                <a:lnTo>
                  <a:pt x="4069" y="1041400"/>
                </a:lnTo>
                <a:lnTo>
                  <a:pt x="10055" y="1092200"/>
                </a:lnTo>
                <a:lnTo>
                  <a:pt x="18747" y="1143000"/>
                </a:lnTo>
                <a:lnTo>
                  <a:pt x="30199" y="1193800"/>
                </a:lnTo>
                <a:lnTo>
                  <a:pt x="44512" y="1244600"/>
                </a:lnTo>
                <a:lnTo>
                  <a:pt x="61345" y="1282700"/>
                </a:lnTo>
                <a:lnTo>
                  <a:pt x="80596" y="1333500"/>
                </a:lnTo>
                <a:lnTo>
                  <a:pt x="102163" y="1371600"/>
                </a:lnTo>
                <a:lnTo>
                  <a:pt x="125945" y="1422400"/>
                </a:lnTo>
                <a:lnTo>
                  <a:pt x="151840" y="1460500"/>
                </a:lnTo>
                <a:lnTo>
                  <a:pt x="179747" y="1498600"/>
                </a:lnTo>
                <a:lnTo>
                  <a:pt x="209564" y="1536700"/>
                </a:lnTo>
                <a:lnTo>
                  <a:pt x="241190" y="1562100"/>
                </a:lnTo>
                <a:lnTo>
                  <a:pt x="274523" y="1600200"/>
                </a:lnTo>
                <a:lnTo>
                  <a:pt x="309462" y="1638300"/>
                </a:lnTo>
                <a:lnTo>
                  <a:pt x="345905" y="1663700"/>
                </a:lnTo>
                <a:lnTo>
                  <a:pt x="383751" y="1689100"/>
                </a:lnTo>
                <a:lnTo>
                  <a:pt x="422898" y="1714500"/>
                </a:lnTo>
                <a:lnTo>
                  <a:pt x="463246" y="1739900"/>
                </a:lnTo>
                <a:lnTo>
                  <a:pt x="504692" y="1752600"/>
                </a:lnTo>
                <a:lnTo>
                  <a:pt x="547134" y="1778000"/>
                </a:lnTo>
                <a:lnTo>
                  <a:pt x="679428" y="1816100"/>
                </a:lnTo>
                <a:lnTo>
                  <a:pt x="943933" y="1816100"/>
                </a:lnTo>
                <a:lnTo>
                  <a:pt x="949933" y="1828800"/>
                </a:lnTo>
                <a:lnTo>
                  <a:pt x="1240561" y="1828800"/>
                </a:lnTo>
                <a:lnTo>
                  <a:pt x="1334808" y="1803400"/>
                </a:lnTo>
                <a:lnTo>
                  <a:pt x="1381117" y="1803400"/>
                </a:lnTo>
                <a:lnTo>
                  <a:pt x="1471613" y="1778000"/>
                </a:lnTo>
                <a:lnTo>
                  <a:pt x="1493608" y="1765300"/>
                </a:lnTo>
                <a:lnTo>
                  <a:pt x="781238" y="1765300"/>
                </a:lnTo>
                <a:lnTo>
                  <a:pt x="736620" y="1752600"/>
                </a:lnTo>
                <a:lnTo>
                  <a:pt x="692615" y="1752600"/>
                </a:lnTo>
                <a:lnTo>
                  <a:pt x="565187" y="1714500"/>
                </a:lnTo>
                <a:lnTo>
                  <a:pt x="524542" y="1701800"/>
                </a:lnTo>
                <a:lnTo>
                  <a:pt x="484965" y="1676400"/>
                </a:lnTo>
                <a:lnTo>
                  <a:pt x="446545" y="1651000"/>
                </a:lnTo>
                <a:lnTo>
                  <a:pt x="409374" y="1638300"/>
                </a:lnTo>
                <a:lnTo>
                  <a:pt x="373543" y="1612900"/>
                </a:lnTo>
                <a:lnTo>
                  <a:pt x="339141" y="1587500"/>
                </a:lnTo>
                <a:lnTo>
                  <a:pt x="306261" y="1549400"/>
                </a:lnTo>
                <a:lnTo>
                  <a:pt x="274992" y="1524000"/>
                </a:lnTo>
                <a:lnTo>
                  <a:pt x="245426" y="1485900"/>
                </a:lnTo>
                <a:lnTo>
                  <a:pt x="217653" y="1447800"/>
                </a:lnTo>
                <a:lnTo>
                  <a:pt x="191764" y="1422400"/>
                </a:lnTo>
                <a:lnTo>
                  <a:pt x="167851" y="1384300"/>
                </a:lnTo>
                <a:lnTo>
                  <a:pt x="146002" y="1333500"/>
                </a:lnTo>
                <a:lnTo>
                  <a:pt x="126311" y="1295400"/>
                </a:lnTo>
                <a:lnTo>
                  <a:pt x="108866" y="1257300"/>
                </a:lnTo>
                <a:lnTo>
                  <a:pt x="93760" y="1206500"/>
                </a:lnTo>
                <a:lnTo>
                  <a:pt x="81083" y="1155700"/>
                </a:lnTo>
                <a:lnTo>
                  <a:pt x="70925" y="1117600"/>
                </a:lnTo>
                <a:lnTo>
                  <a:pt x="63377" y="1066800"/>
                </a:lnTo>
                <a:lnTo>
                  <a:pt x="58531" y="1016000"/>
                </a:lnTo>
                <a:lnTo>
                  <a:pt x="56465" y="965200"/>
                </a:lnTo>
                <a:lnTo>
                  <a:pt x="57196" y="914400"/>
                </a:lnTo>
                <a:lnTo>
                  <a:pt x="60638" y="863600"/>
                </a:lnTo>
                <a:lnTo>
                  <a:pt x="66704" y="812800"/>
                </a:lnTo>
                <a:lnTo>
                  <a:pt x="75308" y="774700"/>
                </a:lnTo>
                <a:lnTo>
                  <a:pt x="86362" y="723900"/>
                </a:lnTo>
                <a:lnTo>
                  <a:pt x="99781" y="685800"/>
                </a:lnTo>
                <a:lnTo>
                  <a:pt x="115476" y="635000"/>
                </a:lnTo>
                <a:lnTo>
                  <a:pt x="133363" y="596900"/>
                </a:lnTo>
                <a:lnTo>
                  <a:pt x="153353" y="558800"/>
                </a:lnTo>
                <a:lnTo>
                  <a:pt x="175361" y="520700"/>
                </a:lnTo>
                <a:lnTo>
                  <a:pt x="199299" y="482600"/>
                </a:lnTo>
                <a:lnTo>
                  <a:pt x="225081" y="444500"/>
                </a:lnTo>
                <a:lnTo>
                  <a:pt x="252620" y="419100"/>
                </a:lnTo>
                <a:lnTo>
                  <a:pt x="281830" y="381000"/>
                </a:lnTo>
                <a:lnTo>
                  <a:pt x="312623" y="355600"/>
                </a:lnTo>
                <a:lnTo>
                  <a:pt x="344913" y="317500"/>
                </a:lnTo>
                <a:lnTo>
                  <a:pt x="378614" y="292100"/>
                </a:lnTo>
                <a:lnTo>
                  <a:pt x="413638" y="266700"/>
                </a:lnTo>
                <a:lnTo>
                  <a:pt x="449899" y="241300"/>
                </a:lnTo>
                <a:lnTo>
                  <a:pt x="487310" y="215900"/>
                </a:lnTo>
                <a:lnTo>
                  <a:pt x="525784" y="190500"/>
                </a:lnTo>
                <a:lnTo>
                  <a:pt x="565236" y="177800"/>
                </a:lnTo>
                <a:lnTo>
                  <a:pt x="605577" y="152400"/>
                </a:lnTo>
                <a:lnTo>
                  <a:pt x="861461" y="76200"/>
                </a:lnTo>
                <a:lnTo>
                  <a:pt x="905605" y="76200"/>
                </a:lnTo>
                <a:lnTo>
                  <a:pt x="949945" y="63500"/>
                </a:lnTo>
                <a:lnTo>
                  <a:pt x="1378936" y="63500"/>
                </a:lnTo>
                <a:lnTo>
                  <a:pt x="1329414" y="38100"/>
                </a:lnTo>
                <a:lnTo>
                  <a:pt x="1279188" y="25400"/>
                </a:lnTo>
                <a:close/>
              </a:path>
              <a:path w="2049145" h="1828800">
                <a:moveTo>
                  <a:pt x="1378936" y="63500"/>
                </a:moveTo>
                <a:lnTo>
                  <a:pt x="1052367" y="63500"/>
                </a:lnTo>
                <a:lnTo>
                  <a:pt x="1096537" y="76200"/>
                </a:lnTo>
                <a:lnTo>
                  <a:pt x="1184619" y="76200"/>
                </a:lnTo>
                <a:lnTo>
                  <a:pt x="1440325" y="152400"/>
                </a:lnTo>
                <a:lnTo>
                  <a:pt x="1480749" y="177800"/>
                </a:lnTo>
                <a:lnTo>
                  <a:pt x="1520306" y="190500"/>
                </a:lnTo>
                <a:lnTo>
                  <a:pt x="1558905" y="215900"/>
                </a:lnTo>
                <a:lnTo>
                  <a:pt x="1596457" y="241300"/>
                </a:lnTo>
                <a:lnTo>
                  <a:pt x="1632871" y="266700"/>
                </a:lnTo>
                <a:lnTo>
                  <a:pt x="1668057" y="292100"/>
                </a:lnTo>
                <a:lnTo>
                  <a:pt x="1701925" y="317500"/>
                </a:lnTo>
                <a:lnTo>
                  <a:pt x="1734383" y="342900"/>
                </a:lnTo>
                <a:lnTo>
                  <a:pt x="1765343" y="381000"/>
                </a:lnTo>
                <a:lnTo>
                  <a:pt x="1794714" y="406400"/>
                </a:lnTo>
                <a:lnTo>
                  <a:pt x="1822406" y="444500"/>
                </a:lnTo>
                <a:lnTo>
                  <a:pt x="1848328" y="482600"/>
                </a:lnTo>
                <a:lnTo>
                  <a:pt x="1872391" y="520700"/>
                </a:lnTo>
                <a:lnTo>
                  <a:pt x="1894503" y="558800"/>
                </a:lnTo>
                <a:lnTo>
                  <a:pt x="1914575" y="596900"/>
                </a:lnTo>
                <a:lnTo>
                  <a:pt x="1932517" y="635000"/>
                </a:lnTo>
                <a:lnTo>
                  <a:pt x="1948238" y="685800"/>
                </a:lnTo>
                <a:lnTo>
                  <a:pt x="1961649" y="723900"/>
                </a:lnTo>
                <a:lnTo>
                  <a:pt x="1972658" y="774700"/>
                </a:lnTo>
                <a:lnTo>
                  <a:pt x="1981176" y="812800"/>
                </a:lnTo>
                <a:lnTo>
                  <a:pt x="1987112" y="863600"/>
                </a:lnTo>
                <a:lnTo>
                  <a:pt x="1990377" y="914400"/>
                </a:lnTo>
                <a:lnTo>
                  <a:pt x="1990879" y="965200"/>
                </a:lnTo>
                <a:lnTo>
                  <a:pt x="1988073" y="1016000"/>
                </a:lnTo>
                <a:lnTo>
                  <a:pt x="1982160" y="1066800"/>
                </a:lnTo>
                <a:lnTo>
                  <a:pt x="1973214" y="1117600"/>
                </a:lnTo>
                <a:lnTo>
                  <a:pt x="1961305" y="1168400"/>
                </a:lnTo>
                <a:lnTo>
                  <a:pt x="1946505" y="1219200"/>
                </a:lnTo>
                <a:lnTo>
                  <a:pt x="1928886" y="1270000"/>
                </a:lnTo>
                <a:lnTo>
                  <a:pt x="1908520" y="1308100"/>
                </a:lnTo>
                <a:lnTo>
                  <a:pt x="1885478" y="1358900"/>
                </a:lnTo>
                <a:lnTo>
                  <a:pt x="1859831" y="1397000"/>
                </a:lnTo>
                <a:lnTo>
                  <a:pt x="1831652" y="1435100"/>
                </a:lnTo>
                <a:lnTo>
                  <a:pt x="1801013" y="1473200"/>
                </a:lnTo>
                <a:lnTo>
                  <a:pt x="1767984" y="1511300"/>
                </a:lnTo>
                <a:lnTo>
                  <a:pt x="1732637" y="1549400"/>
                </a:lnTo>
                <a:lnTo>
                  <a:pt x="1695045" y="1587500"/>
                </a:lnTo>
                <a:lnTo>
                  <a:pt x="1655278" y="1612900"/>
                </a:lnTo>
                <a:lnTo>
                  <a:pt x="1611381" y="1638300"/>
                </a:lnTo>
                <a:lnTo>
                  <a:pt x="1566153" y="1663700"/>
                </a:lnTo>
                <a:lnTo>
                  <a:pt x="1519732" y="1689100"/>
                </a:lnTo>
                <a:lnTo>
                  <a:pt x="1472257" y="1714500"/>
                </a:lnTo>
                <a:lnTo>
                  <a:pt x="1324883" y="1752600"/>
                </a:lnTo>
                <a:lnTo>
                  <a:pt x="1274569" y="1752600"/>
                </a:lnTo>
                <a:lnTo>
                  <a:pt x="1223891" y="1765300"/>
                </a:lnTo>
                <a:lnTo>
                  <a:pt x="1493608" y="1765300"/>
                </a:lnTo>
                <a:lnTo>
                  <a:pt x="1515603" y="1752600"/>
                </a:lnTo>
                <a:lnTo>
                  <a:pt x="1558623" y="1739900"/>
                </a:lnTo>
                <a:lnTo>
                  <a:pt x="1600575" y="1714500"/>
                </a:lnTo>
                <a:lnTo>
                  <a:pt x="1641359" y="1701800"/>
                </a:lnTo>
                <a:lnTo>
                  <a:pt x="1680876" y="1676400"/>
                </a:lnTo>
                <a:lnTo>
                  <a:pt x="1719030" y="1651000"/>
                </a:lnTo>
                <a:lnTo>
                  <a:pt x="1755720" y="1612900"/>
                </a:lnTo>
                <a:lnTo>
                  <a:pt x="1790848" y="1587500"/>
                </a:lnTo>
                <a:lnTo>
                  <a:pt x="1824316" y="1549400"/>
                </a:lnTo>
                <a:lnTo>
                  <a:pt x="1856024" y="1511300"/>
                </a:lnTo>
                <a:lnTo>
                  <a:pt x="1885875" y="1473200"/>
                </a:lnTo>
                <a:lnTo>
                  <a:pt x="1913770" y="1435100"/>
                </a:lnTo>
                <a:lnTo>
                  <a:pt x="1939610" y="1384300"/>
                </a:lnTo>
                <a:lnTo>
                  <a:pt x="1963296" y="1346200"/>
                </a:lnTo>
                <a:lnTo>
                  <a:pt x="1984730" y="1295400"/>
                </a:lnTo>
                <a:lnTo>
                  <a:pt x="2001805" y="1244600"/>
                </a:lnTo>
                <a:lnTo>
                  <a:pt x="2016184" y="1206500"/>
                </a:lnTo>
                <a:lnTo>
                  <a:pt x="2027909" y="1155700"/>
                </a:lnTo>
                <a:lnTo>
                  <a:pt x="2037018" y="1104900"/>
                </a:lnTo>
                <a:lnTo>
                  <a:pt x="2043553" y="1066800"/>
                </a:lnTo>
                <a:lnTo>
                  <a:pt x="2047554" y="1016000"/>
                </a:lnTo>
                <a:lnTo>
                  <a:pt x="2049061" y="965200"/>
                </a:lnTo>
                <a:lnTo>
                  <a:pt x="2048115" y="914400"/>
                </a:lnTo>
                <a:lnTo>
                  <a:pt x="2044755" y="876300"/>
                </a:lnTo>
                <a:lnTo>
                  <a:pt x="2039022" y="825500"/>
                </a:lnTo>
                <a:lnTo>
                  <a:pt x="2030957" y="774700"/>
                </a:lnTo>
                <a:lnTo>
                  <a:pt x="2020599" y="736600"/>
                </a:lnTo>
                <a:lnTo>
                  <a:pt x="2007989" y="685800"/>
                </a:lnTo>
                <a:lnTo>
                  <a:pt x="1993168" y="635000"/>
                </a:lnTo>
                <a:lnTo>
                  <a:pt x="1976175" y="596900"/>
                </a:lnTo>
                <a:lnTo>
                  <a:pt x="1957051" y="558800"/>
                </a:lnTo>
                <a:lnTo>
                  <a:pt x="1935836" y="508000"/>
                </a:lnTo>
                <a:lnTo>
                  <a:pt x="1912571" y="469900"/>
                </a:lnTo>
                <a:lnTo>
                  <a:pt x="1887296" y="431800"/>
                </a:lnTo>
                <a:lnTo>
                  <a:pt x="1860051" y="393700"/>
                </a:lnTo>
                <a:lnTo>
                  <a:pt x="1830877" y="355600"/>
                </a:lnTo>
                <a:lnTo>
                  <a:pt x="1799813" y="317500"/>
                </a:lnTo>
                <a:lnTo>
                  <a:pt x="1766901" y="292100"/>
                </a:lnTo>
                <a:lnTo>
                  <a:pt x="1732180" y="254000"/>
                </a:lnTo>
                <a:lnTo>
                  <a:pt x="1695691" y="228600"/>
                </a:lnTo>
                <a:lnTo>
                  <a:pt x="1654492" y="190500"/>
                </a:lnTo>
                <a:lnTo>
                  <a:pt x="1611741" y="165100"/>
                </a:lnTo>
                <a:lnTo>
                  <a:pt x="1567558" y="139700"/>
                </a:lnTo>
                <a:lnTo>
                  <a:pt x="1522065" y="114300"/>
                </a:lnTo>
                <a:lnTo>
                  <a:pt x="1475383" y="88900"/>
                </a:lnTo>
                <a:lnTo>
                  <a:pt x="1378936" y="63500"/>
                </a:lnTo>
                <a:close/>
              </a:path>
              <a:path w="2049145" h="1828800">
                <a:moveTo>
                  <a:pt x="1177108" y="12700"/>
                </a:moveTo>
                <a:lnTo>
                  <a:pt x="870632" y="12700"/>
                </a:lnTo>
                <a:lnTo>
                  <a:pt x="820827" y="25400"/>
                </a:lnTo>
                <a:lnTo>
                  <a:pt x="1228379" y="25400"/>
                </a:lnTo>
                <a:lnTo>
                  <a:pt x="1177108" y="12700"/>
                </a:lnTo>
                <a:close/>
              </a:path>
              <a:path w="2049145" h="1828800">
                <a:moveTo>
                  <a:pt x="1073668" y="0"/>
                </a:moveTo>
                <a:lnTo>
                  <a:pt x="971200" y="0"/>
                </a:lnTo>
                <a:lnTo>
                  <a:pt x="920793" y="12700"/>
                </a:lnTo>
                <a:lnTo>
                  <a:pt x="1125498" y="12700"/>
                </a:lnTo>
                <a:lnTo>
                  <a:pt x="1073668" y="0"/>
                </a:lnTo>
                <a:close/>
              </a:path>
            </a:pathLst>
          </a:custGeom>
          <a:solidFill>
            <a:srgbClr val="343434"/>
          </a:solidFill>
        </p:spPr>
        <p:txBody>
          <a:bodyPr wrap="square" lIns="0" tIns="0" rIns="0" bIns="0" rtlCol="0"/>
          <a:lstStyle/>
          <a:p>
            <a:endParaRPr/>
          </a:p>
        </p:txBody>
      </p:sp>
      <p:sp>
        <p:nvSpPr>
          <p:cNvPr id="5" name="object 8">
            <a:extLst>
              <a:ext uri="{FF2B5EF4-FFF2-40B4-BE49-F238E27FC236}">
                <a16:creationId xmlns:a16="http://schemas.microsoft.com/office/drawing/2014/main" id="{0BCF1E25-5065-7374-8417-2AE6F46A509E}"/>
              </a:ext>
            </a:extLst>
          </p:cNvPr>
          <p:cNvSpPr txBox="1"/>
          <p:nvPr/>
        </p:nvSpPr>
        <p:spPr>
          <a:xfrm>
            <a:off x="1143000" y="2656134"/>
            <a:ext cx="3655060" cy="525143"/>
          </a:xfrm>
          <a:prstGeom prst="rect">
            <a:avLst/>
          </a:prstGeom>
        </p:spPr>
        <p:txBody>
          <a:bodyPr vert="horz" wrap="square" lIns="0" tIns="55244" rIns="0" bIns="0" rtlCol="0">
            <a:spAutoFit/>
          </a:bodyPr>
          <a:lstStyle/>
          <a:p>
            <a:pPr marL="12700">
              <a:spcBef>
                <a:spcPts val="434"/>
              </a:spcBef>
            </a:pPr>
            <a:r>
              <a:rPr sz="1400" spc="30" dirty="0">
                <a:solidFill>
                  <a:srgbClr val="343434"/>
                </a:solidFill>
                <a:latin typeface="Tahoma"/>
                <a:cs typeface="Tahoma"/>
              </a:rPr>
              <a:t>1</a:t>
            </a:r>
            <a:r>
              <a:rPr lang="en-US" sz="1400" spc="30" dirty="0">
                <a:solidFill>
                  <a:srgbClr val="343434"/>
                </a:solidFill>
                <a:latin typeface="Microsoft YaHei"/>
                <a:cs typeface="Tahoma"/>
              </a:rPr>
              <a:t>. </a:t>
            </a:r>
            <a:r>
              <a:rPr lang="en" altLang="zh-CN" sz="1400" spc="50" dirty="0">
                <a:solidFill>
                  <a:srgbClr val="343434"/>
                </a:solidFill>
                <a:latin typeface="Tahoma"/>
                <a:cs typeface="Tahoma"/>
              </a:rPr>
              <a:t>Lettuce Growth Stages Dataset</a:t>
            </a:r>
            <a:endParaRPr sz="1400" spc="50" dirty="0">
              <a:solidFill>
                <a:srgbClr val="343434"/>
              </a:solidFill>
              <a:latin typeface="Tahoma"/>
              <a:cs typeface="Tahoma"/>
            </a:endParaRPr>
          </a:p>
          <a:p>
            <a:pPr marL="12700">
              <a:spcBef>
                <a:spcPts val="335"/>
              </a:spcBef>
            </a:pPr>
            <a:r>
              <a:rPr lang="en" altLang="zh-CN" sz="1400" spc="30" dirty="0">
                <a:solidFill>
                  <a:srgbClr val="343434"/>
                </a:solidFill>
                <a:latin typeface="Tahoma"/>
                <a:cs typeface="Tahoma"/>
              </a:rPr>
              <a:t>2. </a:t>
            </a:r>
            <a:r>
              <a:rPr lang="en" altLang="zh-CN" sz="1400" spc="50" dirty="0">
                <a:solidFill>
                  <a:srgbClr val="343434"/>
                </a:solidFill>
                <a:latin typeface="Tahoma"/>
                <a:cs typeface="Tahoma"/>
              </a:rPr>
              <a:t>Abnormal Leaves Dataset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25199" y="4621529"/>
            <a:ext cx="737870" cy="521970"/>
          </a:xfrm>
          <a:custGeom>
            <a:avLst/>
            <a:gdLst/>
            <a:ahLst/>
            <a:cxnLst/>
            <a:rect l="l" t="t" r="r" b="b"/>
            <a:pathLst>
              <a:path w="737870" h="521970">
                <a:moveTo>
                  <a:pt x="435383" y="0"/>
                </a:moveTo>
                <a:lnTo>
                  <a:pt x="389046" y="5080"/>
                </a:lnTo>
                <a:lnTo>
                  <a:pt x="343939" y="13970"/>
                </a:lnTo>
                <a:lnTo>
                  <a:pt x="300585" y="30480"/>
                </a:lnTo>
                <a:lnTo>
                  <a:pt x="259506" y="50800"/>
                </a:lnTo>
                <a:lnTo>
                  <a:pt x="221225" y="77470"/>
                </a:lnTo>
                <a:lnTo>
                  <a:pt x="182082" y="111760"/>
                </a:lnTo>
                <a:lnTo>
                  <a:pt x="148244" y="148590"/>
                </a:lnTo>
                <a:lnTo>
                  <a:pt x="119148" y="189230"/>
                </a:lnTo>
                <a:lnTo>
                  <a:pt x="94228" y="232410"/>
                </a:lnTo>
                <a:lnTo>
                  <a:pt x="72918" y="276860"/>
                </a:lnTo>
                <a:lnTo>
                  <a:pt x="54656" y="323850"/>
                </a:lnTo>
                <a:lnTo>
                  <a:pt x="38874" y="372110"/>
                </a:lnTo>
                <a:lnTo>
                  <a:pt x="25009" y="420370"/>
                </a:lnTo>
                <a:lnTo>
                  <a:pt x="12496" y="469900"/>
                </a:lnTo>
                <a:lnTo>
                  <a:pt x="0" y="521970"/>
                </a:lnTo>
                <a:lnTo>
                  <a:pt x="27954" y="521970"/>
                </a:lnTo>
                <a:lnTo>
                  <a:pt x="33645" y="506730"/>
                </a:lnTo>
                <a:lnTo>
                  <a:pt x="48141" y="459740"/>
                </a:lnTo>
                <a:lnTo>
                  <a:pt x="61975" y="411480"/>
                </a:lnTo>
                <a:lnTo>
                  <a:pt x="76702" y="364490"/>
                </a:lnTo>
                <a:lnTo>
                  <a:pt x="93877" y="318770"/>
                </a:lnTo>
                <a:lnTo>
                  <a:pt x="114397" y="274320"/>
                </a:lnTo>
                <a:lnTo>
                  <a:pt x="138531" y="231140"/>
                </a:lnTo>
                <a:lnTo>
                  <a:pt x="166445" y="189230"/>
                </a:lnTo>
                <a:lnTo>
                  <a:pt x="198305" y="151130"/>
                </a:lnTo>
                <a:lnTo>
                  <a:pt x="234276" y="118110"/>
                </a:lnTo>
                <a:lnTo>
                  <a:pt x="274523" y="88900"/>
                </a:lnTo>
                <a:lnTo>
                  <a:pt x="313247" y="67310"/>
                </a:lnTo>
                <a:lnTo>
                  <a:pt x="351789" y="53340"/>
                </a:lnTo>
                <a:lnTo>
                  <a:pt x="390493" y="45720"/>
                </a:lnTo>
                <a:lnTo>
                  <a:pt x="429699" y="43180"/>
                </a:lnTo>
                <a:lnTo>
                  <a:pt x="722670" y="43180"/>
                </a:lnTo>
                <a:lnTo>
                  <a:pt x="734115" y="31750"/>
                </a:lnTo>
                <a:lnTo>
                  <a:pt x="632758" y="31750"/>
                </a:lnTo>
                <a:lnTo>
                  <a:pt x="584402" y="26670"/>
                </a:lnTo>
                <a:lnTo>
                  <a:pt x="535860" y="16510"/>
                </a:lnTo>
                <a:lnTo>
                  <a:pt x="486423" y="5080"/>
                </a:lnTo>
                <a:lnTo>
                  <a:pt x="435383" y="0"/>
                </a:lnTo>
                <a:close/>
              </a:path>
              <a:path w="737870" h="521970">
                <a:moveTo>
                  <a:pt x="656700" y="83820"/>
                </a:moveTo>
                <a:lnTo>
                  <a:pt x="638656" y="83820"/>
                </a:lnTo>
                <a:lnTo>
                  <a:pt x="634705" y="138430"/>
                </a:lnTo>
                <a:lnTo>
                  <a:pt x="632142" y="194310"/>
                </a:lnTo>
                <a:lnTo>
                  <a:pt x="627165" y="248920"/>
                </a:lnTo>
                <a:lnTo>
                  <a:pt x="615975" y="304800"/>
                </a:lnTo>
                <a:lnTo>
                  <a:pt x="599879" y="346710"/>
                </a:lnTo>
                <a:lnTo>
                  <a:pt x="577605" y="387350"/>
                </a:lnTo>
                <a:lnTo>
                  <a:pt x="549734" y="422910"/>
                </a:lnTo>
                <a:lnTo>
                  <a:pt x="516846" y="453390"/>
                </a:lnTo>
                <a:lnTo>
                  <a:pt x="479519" y="478790"/>
                </a:lnTo>
                <a:lnTo>
                  <a:pt x="438333" y="499110"/>
                </a:lnTo>
                <a:lnTo>
                  <a:pt x="438333" y="500380"/>
                </a:lnTo>
                <a:lnTo>
                  <a:pt x="390902" y="516890"/>
                </a:lnTo>
                <a:lnTo>
                  <a:pt x="366405" y="521970"/>
                </a:lnTo>
                <a:lnTo>
                  <a:pt x="468494" y="521970"/>
                </a:lnTo>
                <a:lnTo>
                  <a:pt x="509379" y="500380"/>
                </a:lnTo>
                <a:lnTo>
                  <a:pt x="547847" y="469900"/>
                </a:lnTo>
                <a:lnTo>
                  <a:pt x="580477" y="435610"/>
                </a:lnTo>
                <a:lnTo>
                  <a:pt x="607469" y="397510"/>
                </a:lnTo>
                <a:lnTo>
                  <a:pt x="629025" y="356870"/>
                </a:lnTo>
                <a:lnTo>
                  <a:pt x="645346" y="312420"/>
                </a:lnTo>
                <a:lnTo>
                  <a:pt x="656631" y="265430"/>
                </a:lnTo>
                <a:lnTo>
                  <a:pt x="663083" y="218440"/>
                </a:lnTo>
                <a:lnTo>
                  <a:pt x="664757" y="173990"/>
                </a:lnTo>
                <a:lnTo>
                  <a:pt x="664830" y="168910"/>
                </a:lnTo>
                <a:lnTo>
                  <a:pt x="662286" y="123190"/>
                </a:lnTo>
                <a:lnTo>
                  <a:pt x="656700" y="83820"/>
                </a:lnTo>
                <a:close/>
              </a:path>
              <a:path w="737870" h="521970">
                <a:moveTo>
                  <a:pt x="234144" y="393700"/>
                </a:moveTo>
                <a:lnTo>
                  <a:pt x="211358" y="393700"/>
                </a:lnTo>
                <a:lnTo>
                  <a:pt x="210340" y="398780"/>
                </a:lnTo>
                <a:lnTo>
                  <a:pt x="209375" y="402590"/>
                </a:lnTo>
                <a:lnTo>
                  <a:pt x="209375" y="407670"/>
                </a:lnTo>
                <a:lnTo>
                  <a:pt x="207545" y="419100"/>
                </a:lnTo>
                <a:lnTo>
                  <a:pt x="207284" y="431800"/>
                </a:lnTo>
                <a:lnTo>
                  <a:pt x="209797" y="443230"/>
                </a:lnTo>
                <a:lnTo>
                  <a:pt x="216292" y="452120"/>
                </a:lnTo>
                <a:lnTo>
                  <a:pt x="217311" y="453390"/>
                </a:lnTo>
                <a:lnTo>
                  <a:pt x="222352" y="453390"/>
                </a:lnTo>
                <a:lnTo>
                  <a:pt x="224871" y="452120"/>
                </a:lnTo>
                <a:lnTo>
                  <a:pt x="226158" y="450850"/>
                </a:lnTo>
                <a:lnTo>
                  <a:pt x="230111" y="440690"/>
                </a:lnTo>
                <a:lnTo>
                  <a:pt x="231198" y="430530"/>
                </a:lnTo>
                <a:lnTo>
                  <a:pt x="231110" y="425450"/>
                </a:lnTo>
                <a:lnTo>
                  <a:pt x="231092" y="408940"/>
                </a:lnTo>
                <a:lnTo>
                  <a:pt x="232517" y="401320"/>
                </a:lnTo>
                <a:lnTo>
                  <a:pt x="234144" y="393700"/>
                </a:lnTo>
                <a:close/>
              </a:path>
              <a:path w="737870" h="521970">
                <a:moveTo>
                  <a:pt x="152001" y="370840"/>
                </a:moveTo>
                <a:lnTo>
                  <a:pt x="145031" y="370840"/>
                </a:lnTo>
                <a:lnTo>
                  <a:pt x="138650" y="373380"/>
                </a:lnTo>
                <a:lnTo>
                  <a:pt x="134361" y="379730"/>
                </a:lnTo>
                <a:lnTo>
                  <a:pt x="132377" y="382270"/>
                </a:lnTo>
                <a:lnTo>
                  <a:pt x="133396" y="386080"/>
                </a:lnTo>
                <a:lnTo>
                  <a:pt x="136345" y="387350"/>
                </a:lnTo>
                <a:lnTo>
                  <a:pt x="141224" y="388620"/>
                </a:lnTo>
                <a:lnTo>
                  <a:pt x="158060" y="388620"/>
                </a:lnTo>
                <a:lnTo>
                  <a:pt x="170775" y="391160"/>
                </a:lnTo>
                <a:lnTo>
                  <a:pt x="182726" y="396240"/>
                </a:lnTo>
                <a:lnTo>
                  <a:pt x="145246" y="429260"/>
                </a:lnTo>
                <a:lnTo>
                  <a:pt x="139615" y="434340"/>
                </a:lnTo>
                <a:lnTo>
                  <a:pt x="144387" y="441960"/>
                </a:lnTo>
                <a:lnTo>
                  <a:pt x="152806" y="441960"/>
                </a:lnTo>
                <a:lnTo>
                  <a:pt x="154093" y="440690"/>
                </a:lnTo>
                <a:lnTo>
                  <a:pt x="211358" y="393700"/>
                </a:lnTo>
                <a:lnTo>
                  <a:pt x="234144" y="393700"/>
                </a:lnTo>
                <a:lnTo>
                  <a:pt x="234415" y="392430"/>
                </a:lnTo>
                <a:lnTo>
                  <a:pt x="234694" y="389890"/>
                </a:lnTo>
                <a:lnTo>
                  <a:pt x="189643" y="389890"/>
                </a:lnTo>
                <a:lnTo>
                  <a:pt x="189643" y="388620"/>
                </a:lnTo>
                <a:lnTo>
                  <a:pt x="182668" y="382270"/>
                </a:lnTo>
                <a:lnTo>
                  <a:pt x="173336" y="377190"/>
                </a:lnTo>
                <a:lnTo>
                  <a:pt x="162746" y="373380"/>
                </a:lnTo>
                <a:lnTo>
                  <a:pt x="152001" y="370840"/>
                </a:lnTo>
                <a:close/>
              </a:path>
              <a:path w="737870" h="521970">
                <a:moveTo>
                  <a:pt x="397215" y="267970"/>
                </a:moveTo>
                <a:lnTo>
                  <a:pt x="367285" y="267970"/>
                </a:lnTo>
                <a:lnTo>
                  <a:pt x="364589" y="283210"/>
                </a:lnTo>
                <a:lnTo>
                  <a:pt x="362085" y="299720"/>
                </a:lnTo>
                <a:lnTo>
                  <a:pt x="359218" y="314960"/>
                </a:lnTo>
                <a:lnTo>
                  <a:pt x="355436" y="328930"/>
                </a:lnTo>
                <a:lnTo>
                  <a:pt x="346405" y="353060"/>
                </a:lnTo>
                <a:lnTo>
                  <a:pt x="335067" y="377190"/>
                </a:lnTo>
                <a:lnTo>
                  <a:pt x="325026" y="400050"/>
                </a:lnTo>
                <a:lnTo>
                  <a:pt x="319886" y="425450"/>
                </a:lnTo>
                <a:lnTo>
                  <a:pt x="319134" y="430530"/>
                </a:lnTo>
                <a:lnTo>
                  <a:pt x="323960" y="434340"/>
                </a:lnTo>
                <a:lnTo>
                  <a:pt x="332754" y="434340"/>
                </a:lnTo>
                <a:lnTo>
                  <a:pt x="352708" y="416560"/>
                </a:lnTo>
                <a:lnTo>
                  <a:pt x="377838" y="365760"/>
                </a:lnTo>
                <a:lnTo>
                  <a:pt x="391002" y="317500"/>
                </a:lnTo>
                <a:lnTo>
                  <a:pt x="397408" y="269240"/>
                </a:lnTo>
                <a:lnTo>
                  <a:pt x="397215" y="267970"/>
                </a:lnTo>
                <a:close/>
              </a:path>
              <a:path w="737870" h="521970">
                <a:moveTo>
                  <a:pt x="310852" y="313690"/>
                </a:moveTo>
                <a:lnTo>
                  <a:pt x="214577" y="313690"/>
                </a:lnTo>
                <a:lnTo>
                  <a:pt x="221601" y="314960"/>
                </a:lnTo>
                <a:lnTo>
                  <a:pt x="228141" y="316230"/>
                </a:lnTo>
                <a:lnTo>
                  <a:pt x="236033" y="317500"/>
                </a:lnTo>
                <a:lnTo>
                  <a:pt x="244664" y="320040"/>
                </a:lnTo>
                <a:lnTo>
                  <a:pt x="262673" y="325120"/>
                </a:lnTo>
                <a:lnTo>
                  <a:pt x="189643" y="389890"/>
                </a:lnTo>
                <a:lnTo>
                  <a:pt x="234694" y="389890"/>
                </a:lnTo>
                <a:lnTo>
                  <a:pt x="235389" y="383540"/>
                </a:lnTo>
                <a:lnTo>
                  <a:pt x="234041" y="375920"/>
                </a:lnTo>
                <a:lnTo>
                  <a:pt x="310852" y="313690"/>
                </a:lnTo>
                <a:close/>
              </a:path>
              <a:path w="737870" h="521970">
                <a:moveTo>
                  <a:pt x="215595" y="289560"/>
                </a:moveTo>
                <a:lnTo>
                  <a:pt x="193241" y="289560"/>
                </a:lnTo>
                <a:lnTo>
                  <a:pt x="185065" y="290830"/>
                </a:lnTo>
                <a:lnTo>
                  <a:pt x="177784" y="293370"/>
                </a:lnTo>
                <a:lnTo>
                  <a:pt x="171894" y="298450"/>
                </a:lnTo>
                <a:lnTo>
                  <a:pt x="167927" y="302260"/>
                </a:lnTo>
                <a:lnTo>
                  <a:pt x="168892" y="309880"/>
                </a:lnTo>
                <a:lnTo>
                  <a:pt x="174843" y="312420"/>
                </a:lnTo>
                <a:lnTo>
                  <a:pt x="180635" y="313690"/>
                </a:lnTo>
                <a:lnTo>
                  <a:pt x="186908" y="314960"/>
                </a:lnTo>
                <a:lnTo>
                  <a:pt x="197364" y="314960"/>
                </a:lnTo>
                <a:lnTo>
                  <a:pt x="199509" y="313690"/>
                </a:lnTo>
                <a:lnTo>
                  <a:pt x="310852" y="313690"/>
                </a:lnTo>
                <a:lnTo>
                  <a:pt x="315555" y="309880"/>
                </a:lnTo>
                <a:lnTo>
                  <a:pt x="281441" y="309880"/>
                </a:lnTo>
                <a:lnTo>
                  <a:pt x="280421" y="308610"/>
                </a:lnTo>
                <a:lnTo>
                  <a:pt x="277472" y="304800"/>
                </a:lnTo>
                <a:lnTo>
                  <a:pt x="270556" y="304800"/>
                </a:lnTo>
                <a:lnTo>
                  <a:pt x="262673" y="302260"/>
                </a:lnTo>
                <a:lnTo>
                  <a:pt x="255756" y="299720"/>
                </a:lnTo>
                <a:lnTo>
                  <a:pt x="247875" y="295910"/>
                </a:lnTo>
                <a:lnTo>
                  <a:pt x="241773" y="294640"/>
                </a:lnTo>
                <a:lnTo>
                  <a:pt x="235294" y="292100"/>
                </a:lnTo>
                <a:lnTo>
                  <a:pt x="228443" y="292100"/>
                </a:lnTo>
                <a:lnTo>
                  <a:pt x="221225" y="290830"/>
                </a:lnTo>
                <a:lnTo>
                  <a:pt x="215595" y="289560"/>
                </a:lnTo>
                <a:close/>
              </a:path>
              <a:path w="737870" h="521970">
                <a:moveTo>
                  <a:pt x="444106" y="134620"/>
                </a:moveTo>
                <a:lnTo>
                  <a:pt x="370235" y="134620"/>
                </a:lnTo>
                <a:lnTo>
                  <a:pt x="391323" y="137160"/>
                </a:lnTo>
                <a:lnTo>
                  <a:pt x="411576" y="142240"/>
                </a:lnTo>
                <a:lnTo>
                  <a:pt x="430904" y="149860"/>
                </a:lnTo>
                <a:lnTo>
                  <a:pt x="449217" y="158750"/>
                </a:lnTo>
                <a:lnTo>
                  <a:pt x="437368" y="168910"/>
                </a:lnTo>
                <a:lnTo>
                  <a:pt x="432434" y="173990"/>
                </a:lnTo>
                <a:lnTo>
                  <a:pt x="394537" y="207010"/>
                </a:lnTo>
                <a:lnTo>
                  <a:pt x="318764" y="275590"/>
                </a:lnTo>
                <a:lnTo>
                  <a:pt x="281441" y="309880"/>
                </a:lnTo>
                <a:lnTo>
                  <a:pt x="315555" y="309880"/>
                </a:lnTo>
                <a:lnTo>
                  <a:pt x="367285" y="267970"/>
                </a:lnTo>
                <a:lnTo>
                  <a:pt x="397215" y="267970"/>
                </a:lnTo>
                <a:lnTo>
                  <a:pt x="393935" y="246380"/>
                </a:lnTo>
                <a:lnTo>
                  <a:pt x="416616" y="228600"/>
                </a:lnTo>
                <a:lnTo>
                  <a:pt x="474606" y="180340"/>
                </a:lnTo>
                <a:lnTo>
                  <a:pt x="504054" y="156210"/>
                </a:lnTo>
                <a:lnTo>
                  <a:pt x="515717" y="147320"/>
                </a:lnTo>
                <a:lnTo>
                  <a:pt x="462032" y="147320"/>
                </a:lnTo>
                <a:lnTo>
                  <a:pt x="444106" y="134620"/>
                </a:lnTo>
                <a:close/>
              </a:path>
              <a:path w="737870" h="521970">
                <a:moveTo>
                  <a:pt x="572872" y="127000"/>
                </a:moveTo>
                <a:lnTo>
                  <a:pt x="545894" y="127000"/>
                </a:lnTo>
                <a:lnTo>
                  <a:pt x="545993" y="138430"/>
                </a:lnTo>
                <a:lnTo>
                  <a:pt x="546117" y="148590"/>
                </a:lnTo>
                <a:lnTo>
                  <a:pt x="546236" y="156210"/>
                </a:lnTo>
                <a:lnTo>
                  <a:pt x="546324" y="175260"/>
                </a:lnTo>
                <a:lnTo>
                  <a:pt x="545894" y="191770"/>
                </a:lnTo>
                <a:lnTo>
                  <a:pt x="543019" y="215900"/>
                </a:lnTo>
                <a:lnTo>
                  <a:pt x="539017" y="240030"/>
                </a:lnTo>
                <a:lnTo>
                  <a:pt x="536483" y="264160"/>
                </a:lnTo>
                <a:lnTo>
                  <a:pt x="538011" y="288290"/>
                </a:lnTo>
                <a:lnTo>
                  <a:pt x="539191" y="292100"/>
                </a:lnTo>
                <a:lnTo>
                  <a:pt x="543320" y="294640"/>
                </a:lnTo>
                <a:lnTo>
                  <a:pt x="550612" y="294640"/>
                </a:lnTo>
                <a:lnTo>
                  <a:pt x="572690" y="242570"/>
                </a:lnTo>
                <a:lnTo>
                  <a:pt x="575546" y="189230"/>
                </a:lnTo>
                <a:lnTo>
                  <a:pt x="576135" y="173990"/>
                </a:lnTo>
                <a:lnTo>
                  <a:pt x="576240" y="168910"/>
                </a:lnTo>
                <a:lnTo>
                  <a:pt x="575647" y="151130"/>
                </a:lnTo>
                <a:lnTo>
                  <a:pt x="573714" y="132080"/>
                </a:lnTo>
                <a:lnTo>
                  <a:pt x="572872" y="127000"/>
                </a:lnTo>
                <a:close/>
              </a:path>
              <a:path w="737870" h="521970">
                <a:moveTo>
                  <a:pt x="722670" y="43180"/>
                </a:moveTo>
                <a:lnTo>
                  <a:pt x="429699" y="43180"/>
                </a:lnTo>
                <a:lnTo>
                  <a:pt x="457355" y="44450"/>
                </a:lnTo>
                <a:lnTo>
                  <a:pt x="485544" y="48260"/>
                </a:lnTo>
                <a:lnTo>
                  <a:pt x="514377" y="53340"/>
                </a:lnTo>
                <a:lnTo>
                  <a:pt x="543964" y="59690"/>
                </a:lnTo>
                <a:lnTo>
                  <a:pt x="551845" y="62230"/>
                </a:lnTo>
                <a:lnTo>
                  <a:pt x="559728" y="63500"/>
                </a:lnTo>
                <a:lnTo>
                  <a:pt x="568628" y="66040"/>
                </a:lnTo>
                <a:lnTo>
                  <a:pt x="540308" y="83820"/>
                </a:lnTo>
                <a:lnTo>
                  <a:pt x="513099" y="102870"/>
                </a:lnTo>
                <a:lnTo>
                  <a:pt x="487005" y="124460"/>
                </a:lnTo>
                <a:lnTo>
                  <a:pt x="462032" y="147320"/>
                </a:lnTo>
                <a:lnTo>
                  <a:pt x="515717" y="147320"/>
                </a:lnTo>
                <a:lnTo>
                  <a:pt x="534044" y="133350"/>
                </a:lnTo>
                <a:lnTo>
                  <a:pt x="538011" y="132080"/>
                </a:lnTo>
                <a:lnTo>
                  <a:pt x="545894" y="127000"/>
                </a:lnTo>
                <a:lnTo>
                  <a:pt x="572872" y="127000"/>
                </a:lnTo>
                <a:lnTo>
                  <a:pt x="570559" y="113030"/>
                </a:lnTo>
                <a:lnTo>
                  <a:pt x="587035" y="105410"/>
                </a:lnTo>
                <a:lnTo>
                  <a:pt x="621094" y="90170"/>
                </a:lnTo>
                <a:lnTo>
                  <a:pt x="638656" y="83820"/>
                </a:lnTo>
                <a:lnTo>
                  <a:pt x="656700" y="83820"/>
                </a:lnTo>
                <a:lnTo>
                  <a:pt x="655439" y="74930"/>
                </a:lnTo>
                <a:lnTo>
                  <a:pt x="659407" y="74930"/>
                </a:lnTo>
                <a:lnTo>
                  <a:pt x="663376" y="72390"/>
                </a:lnTo>
                <a:lnTo>
                  <a:pt x="666324" y="71120"/>
                </a:lnTo>
                <a:lnTo>
                  <a:pt x="686405" y="66040"/>
                </a:lnTo>
                <a:lnTo>
                  <a:pt x="704917" y="57150"/>
                </a:lnTo>
                <a:lnTo>
                  <a:pt x="721399" y="44450"/>
                </a:lnTo>
                <a:lnTo>
                  <a:pt x="722670" y="43180"/>
                </a:lnTo>
                <a:close/>
              </a:path>
              <a:path w="737870" h="521970">
                <a:moveTo>
                  <a:pt x="357581" y="109220"/>
                </a:moveTo>
                <a:lnTo>
                  <a:pt x="349269" y="109220"/>
                </a:lnTo>
                <a:lnTo>
                  <a:pt x="331230" y="110490"/>
                </a:lnTo>
                <a:lnTo>
                  <a:pt x="313619" y="114300"/>
                </a:lnTo>
                <a:lnTo>
                  <a:pt x="298109" y="120650"/>
                </a:lnTo>
                <a:lnTo>
                  <a:pt x="286373" y="132080"/>
                </a:lnTo>
                <a:lnTo>
                  <a:pt x="283370" y="137160"/>
                </a:lnTo>
                <a:lnTo>
                  <a:pt x="286373" y="142240"/>
                </a:lnTo>
                <a:lnTo>
                  <a:pt x="292271" y="143510"/>
                </a:lnTo>
                <a:lnTo>
                  <a:pt x="301159" y="143510"/>
                </a:lnTo>
                <a:lnTo>
                  <a:pt x="310046" y="142240"/>
                </a:lnTo>
                <a:lnTo>
                  <a:pt x="327821" y="137160"/>
                </a:lnTo>
                <a:lnTo>
                  <a:pt x="343278" y="134620"/>
                </a:lnTo>
                <a:lnTo>
                  <a:pt x="444106" y="134620"/>
                </a:lnTo>
                <a:lnTo>
                  <a:pt x="442314" y="133350"/>
                </a:lnTo>
                <a:lnTo>
                  <a:pt x="420464" y="121920"/>
                </a:lnTo>
                <a:lnTo>
                  <a:pt x="396945" y="114300"/>
                </a:lnTo>
                <a:lnTo>
                  <a:pt x="372219" y="110490"/>
                </a:lnTo>
                <a:lnTo>
                  <a:pt x="365516" y="110490"/>
                </a:lnTo>
                <a:lnTo>
                  <a:pt x="357581" y="109220"/>
                </a:lnTo>
                <a:close/>
              </a:path>
              <a:path w="737870" h="521970">
                <a:moveTo>
                  <a:pt x="723966" y="8890"/>
                </a:moveTo>
                <a:lnTo>
                  <a:pt x="718604" y="8890"/>
                </a:lnTo>
                <a:lnTo>
                  <a:pt x="696798" y="20320"/>
                </a:lnTo>
                <a:lnTo>
                  <a:pt x="675259" y="26670"/>
                </a:lnTo>
                <a:lnTo>
                  <a:pt x="653931" y="30480"/>
                </a:lnTo>
                <a:lnTo>
                  <a:pt x="632758" y="31750"/>
                </a:lnTo>
                <a:lnTo>
                  <a:pt x="734115" y="31750"/>
                </a:lnTo>
                <a:lnTo>
                  <a:pt x="735387" y="30480"/>
                </a:lnTo>
                <a:lnTo>
                  <a:pt x="737553" y="22860"/>
                </a:lnTo>
                <a:lnTo>
                  <a:pt x="735749" y="15240"/>
                </a:lnTo>
                <a:lnTo>
                  <a:pt x="730908" y="10160"/>
                </a:lnTo>
                <a:lnTo>
                  <a:pt x="723966" y="8890"/>
                </a:lnTo>
                <a:close/>
              </a:path>
            </a:pathLst>
          </a:custGeom>
          <a:solidFill>
            <a:srgbClr val="A0B544">
              <a:alpha val="5879"/>
            </a:srgbClr>
          </a:solidFill>
        </p:spPr>
        <p:txBody>
          <a:bodyPr wrap="square" lIns="0" tIns="0" rIns="0" bIns="0" rtlCol="0"/>
          <a:lstStyle/>
          <a:p>
            <a:endParaRPr/>
          </a:p>
        </p:txBody>
      </p:sp>
      <p:grpSp>
        <p:nvGrpSpPr>
          <p:cNvPr id="3" name="object 3"/>
          <p:cNvGrpSpPr/>
          <p:nvPr/>
        </p:nvGrpSpPr>
        <p:grpSpPr>
          <a:xfrm>
            <a:off x="0" y="460575"/>
            <a:ext cx="9144000" cy="5143500"/>
            <a:chOff x="0" y="0"/>
            <a:chExt cx="9144000" cy="5143500"/>
          </a:xfrm>
        </p:grpSpPr>
        <p:sp>
          <p:nvSpPr>
            <p:cNvPr id="4" name="object 4"/>
            <p:cNvSpPr/>
            <p:nvPr/>
          </p:nvSpPr>
          <p:spPr>
            <a:xfrm>
              <a:off x="6424861" y="4942624"/>
              <a:ext cx="695960" cy="201295"/>
            </a:xfrm>
            <a:custGeom>
              <a:avLst/>
              <a:gdLst/>
              <a:ahLst/>
              <a:cxnLst/>
              <a:rect l="l" t="t" r="r" b="b"/>
              <a:pathLst>
                <a:path w="695959" h="201295">
                  <a:moveTo>
                    <a:pt x="357072" y="0"/>
                  </a:moveTo>
                  <a:lnTo>
                    <a:pt x="280898" y="9521"/>
                  </a:lnTo>
                  <a:lnTo>
                    <a:pt x="235350" y="24206"/>
                  </a:lnTo>
                  <a:lnTo>
                    <a:pt x="192387" y="44446"/>
                  </a:lnTo>
                  <a:lnTo>
                    <a:pt x="151692" y="69292"/>
                  </a:lnTo>
                  <a:lnTo>
                    <a:pt x="112947" y="97791"/>
                  </a:lnTo>
                  <a:lnTo>
                    <a:pt x="75835" y="128995"/>
                  </a:lnTo>
                  <a:lnTo>
                    <a:pt x="40037" y="161953"/>
                  </a:lnTo>
                  <a:lnTo>
                    <a:pt x="5185" y="195766"/>
                  </a:lnTo>
                  <a:lnTo>
                    <a:pt x="0" y="200875"/>
                  </a:lnTo>
                  <a:lnTo>
                    <a:pt x="32753" y="200875"/>
                  </a:lnTo>
                  <a:lnTo>
                    <a:pt x="33789" y="200078"/>
                  </a:lnTo>
                  <a:lnTo>
                    <a:pt x="74164" y="165149"/>
                  </a:lnTo>
                  <a:lnTo>
                    <a:pt x="106906" y="136670"/>
                  </a:lnTo>
                  <a:lnTo>
                    <a:pt x="144790" y="106918"/>
                  </a:lnTo>
                  <a:lnTo>
                    <a:pt x="183364" y="82585"/>
                  </a:lnTo>
                  <a:lnTo>
                    <a:pt x="224200" y="61688"/>
                  </a:lnTo>
                  <a:lnTo>
                    <a:pt x="267025" y="45360"/>
                  </a:lnTo>
                  <a:lnTo>
                    <a:pt x="311567" y="34732"/>
                  </a:lnTo>
                  <a:lnTo>
                    <a:pt x="357553" y="30938"/>
                  </a:lnTo>
                  <a:lnTo>
                    <a:pt x="484152" y="30938"/>
                  </a:lnTo>
                  <a:lnTo>
                    <a:pt x="469151" y="23118"/>
                  </a:lnTo>
                  <a:lnTo>
                    <a:pt x="433131" y="10348"/>
                  </a:lnTo>
                  <a:lnTo>
                    <a:pt x="395584" y="2605"/>
                  </a:lnTo>
                  <a:lnTo>
                    <a:pt x="357072" y="0"/>
                  </a:lnTo>
                  <a:close/>
                </a:path>
                <a:path w="695959" h="201295">
                  <a:moveTo>
                    <a:pt x="151117" y="164881"/>
                  </a:moveTo>
                  <a:lnTo>
                    <a:pt x="149025" y="164881"/>
                  </a:lnTo>
                  <a:lnTo>
                    <a:pt x="146934" y="165256"/>
                  </a:lnTo>
                  <a:lnTo>
                    <a:pt x="144790" y="166168"/>
                  </a:lnTo>
                  <a:lnTo>
                    <a:pt x="142805" y="167133"/>
                  </a:lnTo>
                  <a:lnTo>
                    <a:pt x="141840" y="170082"/>
                  </a:lnTo>
                  <a:lnTo>
                    <a:pt x="147739" y="176034"/>
                  </a:lnTo>
                  <a:lnTo>
                    <a:pt x="152725" y="178983"/>
                  </a:lnTo>
                  <a:lnTo>
                    <a:pt x="157659" y="181932"/>
                  </a:lnTo>
                  <a:lnTo>
                    <a:pt x="162643" y="185951"/>
                  </a:lnTo>
                  <a:lnTo>
                    <a:pt x="167524" y="190833"/>
                  </a:lnTo>
                  <a:lnTo>
                    <a:pt x="170473" y="196731"/>
                  </a:lnTo>
                  <a:lnTo>
                    <a:pt x="146830" y="200875"/>
                  </a:lnTo>
                  <a:lnTo>
                    <a:pt x="243747" y="200875"/>
                  </a:lnTo>
                  <a:lnTo>
                    <a:pt x="287245" y="195766"/>
                  </a:lnTo>
                  <a:lnTo>
                    <a:pt x="178356" y="195766"/>
                  </a:lnTo>
                  <a:lnTo>
                    <a:pt x="178356" y="194747"/>
                  </a:lnTo>
                  <a:lnTo>
                    <a:pt x="175352" y="185375"/>
                  </a:lnTo>
                  <a:lnTo>
                    <a:pt x="169361" y="175632"/>
                  </a:lnTo>
                  <a:lnTo>
                    <a:pt x="161058" y="167979"/>
                  </a:lnTo>
                  <a:lnTo>
                    <a:pt x="151117" y="164881"/>
                  </a:lnTo>
                  <a:close/>
                </a:path>
                <a:path w="695959" h="201295">
                  <a:moveTo>
                    <a:pt x="371465" y="188849"/>
                  </a:moveTo>
                  <a:lnTo>
                    <a:pt x="346133" y="188849"/>
                  </a:lnTo>
                  <a:lnTo>
                    <a:pt x="337555" y="198573"/>
                  </a:lnTo>
                  <a:lnTo>
                    <a:pt x="335596" y="200875"/>
                  </a:lnTo>
                  <a:lnTo>
                    <a:pt x="366096" y="200875"/>
                  </a:lnTo>
                  <a:lnTo>
                    <a:pt x="371465" y="188849"/>
                  </a:lnTo>
                  <a:close/>
                </a:path>
                <a:path w="695959" h="201295">
                  <a:moveTo>
                    <a:pt x="694507" y="171101"/>
                  </a:moveTo>
                  <a:lnTo>
                    <a:pt x="522810" y="171101"/>
                  </a:lnTo>
                  <a:lnTo>
                    <a:pt x="516120" y="182185"/>
                  </a:lnTo>
                  <a:lnTo>
                    <a:pt x="509338" y="193179"/>
                  </a:lnTo>
                  <a:lnTo>
                    <a:pt x="504383" y="200875"/>
                  </a:lnTo>
                  <a:lnTo>
                    <a:pt x="531234" y="200875"/>
                  </a:lnTo>
                  <a:lnTo>
                    <a:pt x="532060" y="199459"/>
                  </a:lnTo>
                  <a:lnTo>
                    <a:pt x="538822" y="185900"/>
                  </a:lnTo>
                  <a:lnTo>
                    <a:pt x="544526" y="172066"/>
                  </a:lnTo>
                  <a:lnTo>
                    <a:pt x="694974" y="172066"/>
                  </a:lnTo>
                  <a:lnTo>
                    <a:pt x="694507" y="171101"/>
                  </a:lnTo>
                  <a:close/>
                </a:path>
                <a:path w="695959" h="201295">
                  <a:moveTo>
                    <a:pt x="694974" y="172066"/>
                  </a:moveTo>
                  <a:lnTo>
                    <a:pt x="544526" y="172066"/>
                  </a:lnTo>
                  <a:lnTo>
                    <a:pt x="559151" y="173871"/>
                  </a:lnTo>
                  <a:lnTo>
                    <a:pt x="573494" y="176134"/>
                  </a:lnTo>
                  <a:lnTo>
                    <a:pt x="601740" y="180967"/>
                  </a:lnTo>
                  <a:lnTo>
                    <a:pt x="587223" y="200875"/>
                  </a:lnTo>
                  <a:lnTo>
                    <a:pt x="608802" y="200875"/>
                  </a:lnTo>
                  <a:lnTo>
                    <a:pt x="617558" y="181932"/>
                  </a:lnTo>
                  <a:lnTo>
                    <a:pt x="692930" y="181932"/>
                  </a:lnTo>
                  <a:lnTo>
                    <a:pt x="694801" y="180290"/>
                  </a:lnTo>
                  <a:lnTo>
                    <a:pt x="695855" y="174050"/>
                  </a:lnTo>
                  <a:lnTo>
                    <a:pt x="695848" y="173871"/>
                  </a:lnTo>
                  <a:lnTo>
                    <a:pt x="694974" y="172066"/>
                  </a:lnTo>
                  <a:close/>
                </a:path>
                <a:path w="695959" h="201295">
                  <a:moveTo>
                    <a:pt x="209456" y="127132"/>
                  </a:moveTo>
                  <a:lnTo>
                    <a:pt x="207953" y="127132"/>
                  </a:lnTo>
                  <a:lnTo>
                    <a:pt x="206506" y="127293"/>
                  </a:lnTo>
                  <a:lnTo>
                    <a:pt x="205004" y="127669"/>
                  </a:lnTo>
                  <a:lnTo>
                    <a:pt x="200072" y="127669"/>
                  </a:lnTo>
                  <a:lnTo>
                    <a:pt x="216855" y="149385"/>
                  </a:lnTo>
                  <a:lnTo>
                    <a:pt x="222753" y="153299"/>
                  </a:lnTo>
                  <a:lnTo>
                    <a:pt x="229670" y="158232"/>
                  </a:lnTo>
                  <a:lnTo>
                    <a:pt x="234603" y="163165"/>
                  </a:lnTo>
                  <a:lnTo>
                    <a:pt x="239073" y="167501"/>
                  </a:lnTo>
                  <a:lnTo>
                    <a:pt x="248357" y="178042"/>
                  </a:lnTo>
                  <a:lnTo>
                    <a:pt x="253370" y="182951"/>
                  </a:lnTo>
                  <a:lnTo>
                    <a:pt x="178356" y="195766"/>
                  </a:lnTo>
                  <a:lnTo>
                    <a:pt x="287245" y="195766"/>
                  </a:lnTo>
                  <a:lnTo>
                    <a:pt x="346133" y="188849"/>
                  </a:lnTo>
                  <a:lnTo>
                    <a:pt x="371465" y="188849"/>
                  </a:lnTo>
                  <a:lnTo>
                    <a:pt x="372782" y="185900"/>
                  </a:lnTo>
                  <a:lnTo>
                    <a:pt x="394497" y="183916"/>
                  </a:lnTo>
                  <a:lnTo>
                    <a:pt x="433441" y="178929"/>
                  </a:lnTo>
                  <a:lnTo>
                    <a:pt x="272513" y="178929"/>
                  </a:lnTo>
                  <a:lnTo>
                    <a:pt x="273102" y="178661"/>
                  </a:lnTo>
                  <a:lnTo>
                    <a:pt x="272942" y="177857"/>
                  </a:lnTo>
                  <a:lnTo>
                    <a:pt x="272137" y="176999"/>
                  </a:lnTo>
                  <a:lnTo>
                    <a:pt x="272137" y="175015"/>
                  </a:lnTo>
                  <a:lnTo>
                    <a:pt x="271118" y="174050"/>
                  </a:lnTo>
                  <a:lnTo>
                    <a:pt x="269134" y="173031"/>
                  </a:lnTo>
                  <a:lnTo>
                    <a:pt x="267204" y="173031"/>
                  </a:lnTo>
                  <a:lnTo>
                    <a:pt x="263247" y="168111"/>
                  </a:lnTo>
                  <a:lnTo>
                    <a:pt x="234443" y="137945"/>
                  </a:lnTo>
                  <a:lnTo>
                    <a:pt x="218100" y="128699"/>
                  </a:lnTo>
                  <a:lnTo>
                    <a:pt x="209456" y="127132"/>
                  </a:lnTo>
                  <a:close/>
                </a:path>
                <a:path w="695959" h="201295">
                  <a:moveTo>
                    <a:pt x="692930" y="181932"/>
                  </a:moveTo>
                  <a:lnTo>
                    <a:pt x="617558" y="181932"/>
                  </a:lnTo>
                  <a:lnTo>
                    <a:pt x="627423" y="183916"/>
                  </a:lnTo>
                  <a:lnTo>
                    <a:pt x="635412" y="186686"/>
                  </a:lnTo>
                  <a:lnTo>
                    <a:pt x="643637" y="188702"/>
                  </a:lnTo>
                  <a:lnTo>
                    <a:pt x="652012" y="189933"/>
                  </a:lnTo>
                  <a:lnTo>
                    <a:pt x="660453" y="190350"/>
                  </a:lnTo>
                  <a:lnTo>
                    <a:pt x="667913" y="190016"/>
                  </a:lnTo>
                  <a:lnTo>
                    <a:pt x="675293" y="189003"/>
                  </a:lnTo>
                  <a:lnTo>
                    <a:pt x="682531" y="187297"/>
                  </a:lnTo>
                  <a:lnTo>
                    <a:pt x="689569" y="184881"/>
                  </a:lnTo>
                  <a:lnTo>
                    <a:pt x="692930" y="181932"/>
                  </a:lnTo>
                  <a:close/>
                </a:path>
                <a:path w="695959" h="201295">
                  <a:moveTo>
                    <a:pt x="361790" y="62520"/>
                  </a:moveTo>
                  <a:lnTo>
                    <a:pt x="357768" y="62520"/>
                  </a:lnTo>
                  <a:lnTo>
                    <a:pt x="353800" y="63110"/>
                  </a:lnTo>
                  <a:lnTo>
                    <a:pt x="350101" y="64504"/>
                  </a:lnTo>
                  <a:lnTo>
                    <a:pt x="346133" y="66488"/>
                  </a:lnTo>
                  <a:lnTo>
                    <a:pt x="346133" y="71421"/>
                  </a:lnTo>
                  <a:lnTo>
                    <a:pt x="375731" y="85202"/>
                  </a:lnTo>
                  <a:lnTo>
                    <a:pt x="383703" y="88510"/>
                  </a:lnTo>
                  <a:lnTo>
                    <a:pt x="417498" y="111924"/>
                  </a:lnTo>
                  <a:lnTo>
                    <a:pt x="446777" y="150350"/>
                  </a:lnTo>
                  <a:lnTo>
                    <a:pt x="272513" y="178929"/>
                  </a:lnTo>
                  <a:lnTo>
                    <a:pt x="433441" y="178929"/>
                  </a:lnTo>
                  <a:lnTo>
                    <a:pt x="453701" y="176382"/>
                  </a:lnTo>
                  <a:lnTo>
                    <a:pt x="483315" y="173224"/>
                  </a:lnTo>
                  <a:lnTo>
                    <a:pt x="512944" y="171101"/>
                  </a:lnTo>
                  <a:lnTo>
                    <a:pt x="694507" y="171101"/>
                  </a:lnTo>
                  <a:lnTo>
                    <a:pt x="693060" y="168111"/>
                  </a:lnTo>
                  <a:lnTo>
                    <a:pt x="686620" y="165149"/>
                  </a:lnTo>
                  <a:lnTo>
                    <a:pt x="640914" y="153931"/>
                  </a:lnTo>
                  <a:lnTo>
                    <a:pt x="632037" y="148366"/>
                  </a:lnTo>
                  <a:lnTo>
                    <a:pt x="459646" y="148366"/>
                  </a:lnTo>
                  <a:lnTo>
                    <a:pt x="452852" y="130467"/>
                  </a:lnTo>
                  <a:lnTo>
                    <a:pt x="443098" y="113955"/>
                  </a:lnTo>
                  <a:lnTo>
                    <a:pt x="416214" y="86220"/>
                  </a:lnTo>
                  <a:lnTo>
                    <a:pt x="376665" y="64844"/>
                  </a:lnTo>
                  <a:lnTo>
                    <a:pt x="361790" y="62520"/>
                  </a:lnTo>
                  <a:close/>
                </a:path>
                <a:path w="695959" h="201295">
                  <a:moveTo>
                    <a:pt x="268437" y="172334"/>
                  </a:moveTo>
                  <a:lnTo>
                    <a:pt x="267901" y="172334"/>
                  </a:lnTo>
                  <a:lnTo>
                    <a:pt x="267204" y="173031"/>
                  </a:lnTo>
                  <a:lnTo>
                    <a:pt x="269134" y="173031"/>
                  </a:lnTo>
                  <a:lnTo>
                    <a:pt x="268437" y="172334"/>
                  </a:lnTo>
                  <a:close/>
                </a:path>
                <a:path w="695959" h="201295">
                  <a:moveTo>
                    <a:pt x="555733" y="138339"/>
                  </a:moveTo>
                  <a:lnTo>
                    <a:pt x="551444" y="138339"/>
                  </a:lnTo>
                  <a:lnTo>
                    <a:pt x="528512" y="138933"/>
                  </a:lnTo>
                  <a:lnTo>
                    <a:pt x="505485" y="140759"/>
                  </a:lnTo>
                  <a:lnTo>
                    <a:pt x="482487" y="143881"/>
                  </a:lnTo>
                  <a:lnTo>
                    <a:pt x="459646" y="148366"/>
                  </a:lnTo>
                  <a:lnTo>
                    <a:pt x="632037" y="148366"/>
                  </a:lnTo>
                  <a:lnTo>
                    <a:pt x="616300" y="138500"/>
                  </a:lnTo>
                  <a:lnTo>
                    <a:pt x="564258" y="138500"/>
                  </a:lnTo>
                  <a:lnTo>
                    <a:pt x="559969" y="138393"/>
                  </a:lnTo>
                  <a:lnTo>
                    <a:pt x="555733" y="138339"/>
                  </a:lnTo>
                  <a:close/>
                </a:path>
                <a:path w="695959" h="201295">
                  <a:moveTo>
                    <a:pt x="484152" y="30938"/>
                  </a:moveTo>
                  <a:lnTo>
                    <a:pt x="360931" y="30938"/>
                  </a:lnTo>
                  <a:lnTo>
                    <a:pt x="417059" y="37403"/>
                  </a:lnTo>
                  <a:lnTo>
                    <a:pt x="465792" y="55992"/>
                  </a:lnTo>
                  <a:lnTo>
                    <a:pt x="509710" y="85500"/>
                  </a:lnTo>
                  <a:lnTo>
                    <a:pt x="551391" y="124720"/>
                  </a:lnTo>
                  <a:lnTo>
                    <a:pt x="564258" y="138500"/>
                  </a:lnTo>
                  <a:lnTo>
                    <a:pt x="616300" y="138500"/>
                  </a:lnTo>
                  <a:lnTo>
                    <a:pt x="603969" y="130769"/>
                  </a:lnTo>
                  <a:lnTo>
                    <a:pt x="571523" y="100781"/>
                  </a:lnTo>
                  <a:lnTo>
                    <a:pt x="539313" y="69086"/>
                  </a:lnTo>
                  <a:lnTo>
                    <a:pt x="503079" y="40804"/>
                  </a:lnTo>
                  <a:lnTo>
                    <a:pt x="484152" y="30938"/>
                  </a:lnTo>
                  <a:close/>
                </a:path>
              </a:pathLst>
            </a:custGeom>
            <a:solidFill>
              <a:srgbClr val="A0B544">
                <a:alpha val="5879"/>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0"/>
              <a:ext cx="9144000" cy="5143500"/>
            </a:xfrm>
            <a:prstGeom prst="rect">
              <a:avLst/>
            </a:prstGeom>
          </p:spPr>
        </p:pic>
      </p:grpSp>
      <p:sp>
        <p:nvSpPr>
          <p:cNvPr id="6" name="object 6"/>
          <p:cNvSpPr txBox="1">
            <a:spLocks noGrp="1"/>
          </p:cNvSpPr>
          <p:nvPr>
            <p:ph type="title"/>
          </p:nvPr>
        </p:nvSpPr>
        <p:spPr>
          <a:xfrm>
            <a:off x="3200400" y="458758"/>
            <a:ext cx="2386965" cy="513080"/>
          </a:xfrm>
          <a:prstGeom prst="rect">
            <a:avLst/>
          </a:prstGeom>
        </p:spPr>
        <p:txBody>
          <a:bodyPr vert="horz" wrap="square" lIns="0" tIns="12700" rIns="0" bIns="0" rtlCol="0">
            <a:spAutoFit/>
          </a:bodyPr>
          <a:lstStyle/>
          <a:p>
            <a:pPr marL="12700">
              <a:lnSpc>
                <a:spcPct val="100000"/>
              </a:lnSpc>
              <a:spcBef>
                <a:spcPts val="100"/>
              </a:spcBef>
            </a:pPr>
            <a:r>
              <a:rPr spc="-85" dirty="0"/>
              <a:t>Gro</a:t>
            </a:r>
            <a:r>
              <a:rPr spc="-395" dirty="0"/>
              <a:t>w</a:t>
            </a:r>
            <a:r>
              <a:rPr spc="-25" dirty="0"/>
              <a:t> </a:t>
            </a:r>
            <a:r>
              <a:rPr spc="-15" dirty="0"/>
              <a:t>le</a:t>
            </a:r>
            <a:r>
              <a:rPr spc="-5" dirty="0"/>
              <a:t>t</a:t>
            </a:r>
            <a:r>
              <a:rPr spc="5" dirty="0"/>
              <a:t>t</a:t>
            </a:r>
            <a:r>
              <a:rPr spc="-155" dirty="0"/>
              <a:t>u</a:t>
            </a:r>
            <a:r>
              <a:rPr spc="-30" dirty="0"/>
              <a:t>c</a:t>
            </a:r>
            <a:r>
              <a:rPr spc="60" dirty="0"/>
              <a:t>e</a:t>
            </a:r>
          </a:p>
        </p:txBody>
      </p:sp>
      <p:sp>
        <p:nvSpPr>
          <p:cNvPr id="7" name="object 7"/>
          <p:cNvSpPr txBox="1"/>
          <p:nvPr/>
        </p:nvSpPr>
        <p:spPr>
          <a:xfrm>
            <a:off x="1287780" y="1243081"/>
            <a:ext cx="6568440" cy="2852063"/>
          </a:xfrm>
          <a:prstGeom prst="rect">
            <a:avLst/>
          </a:prstGeom>
        </p:spPr>
        <p:txBody>
          <a:bodyPr vert="horz" wrap="square" lIns="0" tIns="19050" rIns="0" bIns="0" rtlCol="0">
            <a:spAutoFit/>
          </a:bodyPr>
          <a:lstStyle/>
          <a:p>
            <a:r>
              <a:rPr lang="en" altLang="zh-CN" sz="1400" spc="45" dirty="0">
                <a:solidFill>
                  <a:srgbClr val="343434"/>
                </a:solidFill>
                <a:latin typeface="Tahoma"/>
                <a:cs typeface="Tahoma"/>
              </a:rPr>
              <a:t>Growing lettuce in Singapore requires consideration of the tropical climate and high temperatures in the region. Choose heat-resistant lettuce varieties, such as </a:t>
            </a:r>
            <a:r>
              <a:rPr lang="en" altLang="zh-CN" sz="1400" b="1" spc="45" dirty="0">
                <a:solidFill>
                  <a:srgbClr val="343434"/>
                </a:solidFill>
                <a:latin typeface="Tahoma"/>
                <a:cs typeface="Tahoma"/>
              </a:rPr>
              <a:t>loose leaf type</a:t>
            </a:r>
            <a:r>
              <a:rPr lang="en" altLang="zh-CN" sz="1400" spc="45" dirty="0">
                <a:solidFill>
                  <a:srgbClr val="343434"/>
                </a:solidFill>
                <a:latin typeface="Tahoma"/>
                <a:cs typeface="Tahoma"/>
              </a:rPr>
              <a:t>. Due to the rainy season in Singapore, there is insufficient natural light and </a:t>
            </a:r>
            <a:r>
              <a:rPr lang="en" altLang="zh-CN" sz="1400" b="1" spc="45" dirty="0">
                <a:solidFill>
                  <a:srgbClr val="343434"/>
                </a:solidFill>
                <a:latin typeface="Tahoma"/>
                <a:cs typeface="Tahoma"/>
              </a:rPr>
              <a:t>LED lights </a:t>
            </a:r>
            <a:r>
              <a:rPr lang="en" altLang="zh-CN" sz="1400" spc="45" dirty="0">
                <a:solidFill>
                  <a:srgbClr val="343434"/>
                </a:solidFill>
                <a:latin typeface="Tahoma"/>
                <a:cs typeface="Tahoma"/>
              </a:rPr>
              <a:t>are needed to supplement the lighting. Select the </a:t>
            </a:r>
            <a:r>
              <a:rPr lang="en" altLang="zh-CN" sz="1400" b="1" spc="45" dirty="0">
                <a:solidFill>
                  <a:srgbClr val="343434"/>
                </a:solidFill>
                <a:latin typeface="Tahoma"/>
                <a:cs typeface="Tahoma"/>
              </a:rPr>
              <a:t>hydroponic approach </a:t>
            </a:r>
            <a:r>
              <a:rPr lang="en" altLang="zh-CN" sz="1400" spc="45" dirty="0">
                <a:solidFill>
                  <a:srgbClr val="343434"/>
                </a:solidFill>
                <a:latin typeface="Tahoma"/>
                <a:cs typeface="Tahoma"/>
              </a:rPr>
              <a:t>because lettuce grown hydroponically grows more quickly and is more resilient than lettuce grown in soil. The aperture of the cultivation board is 3.2cm, and the planting density is 10cm by 10cm; Apply the soaked seeds directly onto the surface of the sponge block, and after germination, insert the cultivated seedlings into the holes of the cultivation board. Regularly change the nutrient solution. </a:t>
            </a:r>
          </a:p>
          <a:p>
            <a:endParaRPr lang="en" altLang="zh-CN" sz="1400" spc="45" dirty="0">
              <a:solidFill>
                <a:srgbClr val="343434"/>
              </a:solidFill>
              <a:latin typeface="Tahoma"/>
              <a:cs typeface="Tahoma"/>
            </a:endParaRPr>
          </a:p>
          <a:p>
            <a:pPr marL="12700" marR="235585">
              <a:lnSpc>
                <a:spcPct val="112900"/>
              </a:lnSpc>
            </a:pPr>
            <a:r>
              <a:rPr sz="1400" b="1" spc="40" dirty="0">
                <a:solidFill>
                  <a:srgbClr val="343434"/>
                </a:solidFill>
                <a:latin typeface="Trebuchet MS"/>
                <a:cs typeface="Trebuchet MS"/>
              </a:rPr>
              <a:t>Take</a:t>
            </a:r>
            <a:r>
              <a:rPr sz="1400" b="1" spc="-65" dirty="0">
                <a:solidFill>
                  <a:srgbClr val="343434"/>
                </a:solidFill>
                <a:latin typeface="Trebuchet MS"/>
                <a:cs typeface="Trebuchet MS"/>
              </a:rPr>
              <a:t> </a:t>
            </a:r>
            <a:r>
              <a:rPr sz="1400" b="1" spc="75" dirty="0">
                <a:solidFill>
                  <a:srgbClr val="343434"/>
                </a:solidFill>
                <a:latin typeface="Trebuchet MS"/>
                <a:cs typeface="Trebuchet MS"/>
              </a:rPr>
              <a:t>photos</a:t>
            </a:r>
            <a:r>
              <a:rPr sz="1400" b="1" spc="-60" dirty="0">
                <a:solidFill>
                  <a:srgbClr val="343434"/>
                </a:solidFill>
                <a:latin typeface="Trebuchet MS"/>
                <a:cs typeface="Trebuchet MS"/>
              </a:rPr>
              <a:t> </a:t>
            </a:r>
            <a:r>
              <a:rPr sz="1400" spc="30" dirty="0">
                <a:solidFill>
                  <a:srgbClr val="343434"/>
                </a:solidFill>
                <a:latin typeface="Tahoma"/>
                <a:cs typeface="Tahoma"/>
              </a:rPr>
              <a:t>at</a:t>
            </a:r>
            <a:r>
              <a:rPr sz="1400" spc="-65" dirty="0">
                <a:solidFill>
                  <a:srgbClr val="343434"/>
                </a:solidFill>
                <a:latin typeface="Tahoma"/>
                <a:cs typeface="Tahoma"/>
              </a:rPr>
              <a:t> </a:t>
            </a:r>
            <a:r>
              <a:rPr sz="1400" spc="40" dirty="0">
                <a:solidFill>
                  <a:srgbClr val="343434"/>
                </a:solidFill>
                <a:latin typeface="Tahoma"/>
                <a:cs typeface="Tahoma"/>
              </a:rPr>
              <a:t>a</a:t>
            </a:r>
            <a:r>
              <a:rPr sz="1400" spc="-80" dirty="0">
                <a:solidFill>
                  <a:srgbClr val="343434"/>
                </a:solidFill>
                <a:latin typeface="Tahoma"/>
                <a:cs typeface="Tahoma"/>
              </a:rPr>
              <a:t> </a:t>
            </a:r>
            <a:r>
              <a:rPr sz="1400" spc="45" dirty="0">
                <a:solidFill>
                  <a:srgbClr val="343434"/>
                </a:solidFill>
                <a:latin typeface="Tahoma"/>
                <a:cs typeface="Tahoma"/>
              </a:rPr>
              <a:t>fixed</a:t>
            </a:r>
            <a:r>
              <a:rPr sz="1400" spc="-75" dirty="0">
                <a:solidFill>
                  <a:srgbClr val="343434"/>
                </a:solidFill>
                <a:latin typeface="Tahoma"/>
                <a:cs typeface="Tahoma"/>
              </a:rPr>
              <a:t> </a:t>
            </a:r>
            <a:r>
              <a:rPr sz="1400" spc="60" dirty="0">
                <a:solidFill>
                  <a:srgbClr val="343434"/>
                </a:solidFill>
                <a:latin typeface="Tahoma"/>
                <a:cs typeface="Tahoma"/>
              </a:rPr>
              <a:t>point</a:t>
            </a:r>
            <a:r>
              <a:rPr sz="1400" spc="-65" dirty="0">
                <a:solidFill>
                  <a:srgbClr val="343434"/>
                </a:solidFill>
                <a:latin typeface="Tahoma"/>
                <a:cs typeface="Tahoma"/>
              </a:rPr>
              <a:t> </a:t>
            </a:r>
            <a:r>
              <a:rPr sz="1400" spc="30" dirty="0">
                <a:solidFill>
                  <a:srgbClr val="343434"/>
                </a:solidFill>
                <a:latin typeface="Tahoma"/>
                <a:cs typeface="Tahoma"/>
              </a:rPr>
              <a:t>every</a:t>
            </a:r>
            <a:r>
              <a:rPr sz="1400" spc="-85" dirty="0">
                <a:solidFill>
                  <a:srgbClr val="343434"/>
                </a:solidFill>
                <a:latin typeface="Tahoma"/>
                <a:cs typeface="Tahoma"/>
              </a:rPr>
              <a:t> </a:t>
            </a:r>
            <a:r>
              <a:rPr sz="1400" spc="45" dirty="0">
                <a:solidFill>
                  <a:srgbClr val="343434"/>
                </a:solidFill>
                <a:latin typeface="Tahoma"/>
                <a:cs typeface="Tahoma"/>
              </a:rPr>
              <a:t>day</a:t>
            </a:r>
            <a:r>
              <a:rPr sz="1400" spc="-85" dirty="0">
                <a:solidFill>
                  <a:srgbClr val="343434"/>
                </a:solidFill>
                <a:latin typeface="Tahoma"/>
                <a:cs typeface="Tahoma"/>
              </a:rPr>
              <a:t> </a:t>
            </a:r>
            <a:r>
              <a:rPr sz="1400" spc="55" dirty="0">
                <a:solidFill>
                  <a:srgbClr val="343434"/>
                </a:solidFill>
                <a:latin typeface="Tahoma"/>
                <a:cs typeface="Tahoma"/>
              </a:rPr>
              <a:t>to</a:t>
            </a:r>
            <a:r>
              <a:rPr sz="1400" spc="-70" dirty="0">
                <a:solidFill>
                  <a:srgbClr val="343434"/>
                </a:solidFill>
                <a:latin typeface="Tahoma"/>
                <a:cs typeface="Tahoma"/>
              </a:rPr>
              <a:t> </a:t>
            </a:r>
            <a:r>
              <a:rPr sz="1400" spc="60" dirty="0">
                <a:solidFill>
                  <a:srgbClr val="343434"/>
                </a:solidFill>
                <a:latin typeface="Tahoma"/>
                <a:cs typeface="Tahoma"/>
              </a:rPr>
              <a:t>make</a:t>
            </a:r>
            <a:r>
              <a:rPr sz="1400" spc="-75" dirty="0">
                <a:solidFill>
                  <a:srgbClr val="343434"/>
                </a:solidFill>
                <a:latin typeface="Tahoma"/>
                <a:cs typeface="Tahoma"/>
              </a:rPr>
              <a:t> </a:t>
            </a:r>
            <a:r>
              <a:rPr sz="1400" spc="55" dirty="0">
                <a:solidFill>
                  <a:srgbClr val="343434"/>
                </a:solidFill>
                <a:latin typeface="Tahoma"/>
                <a:cs typeface="Tahoma"/>
              </a:rPr>
              <a:t>sure</a:t>
            </a:r>
            <a:r>
              <a:rPr sz="1400" spc="-75" dirty="0">
                <a:solidFill>
                  <a:srgbClr val="343434"/>
                </a:solidFill>
                <a:latin typeface="Tahoma"/>
                <a:cs typeface="Tahoma"/>
              </a:rPr>
              <a:t> </a:t>
            </a:r>
            <a:r>
              <a:rPr sz="1400" spc="40" dirty="0">
                <a:solidFill>
                  <a:srgbClr val="343434"/>
                </a:solidFill>
                <a:latin typeface="Tahoma"/>
                <a:cs typeface="Tahoma"/>
              </a:rPr>
              <a:t>that</a:t>
            </a:r>
            <a:r>
              <a:rPr sz="1400" spc="-65" dirty="0">
                <a:solidFill>
                  <a:srgbClr val="343434"/>
                </a:solidFill>
                <a:latin typeface="Tahoma"/>
                <a:cs typeface="Tahoma"/>
              </a:rPr>
              <a:t> </a:t>
            </a:r>
            <a:r>
              <a:rPr sz="1400" spc="50" dirty="0">
                <a:solidFill>
                  <a:srgbClr val="343434"/>
                </a:solidFill>
                <a:latin typeface="Tahoma"/>
                <a:cs typeface="Tahoma"/>
              </a:rPr>
              <a:t>the</a:t>
            </a:r>
            <a:r>
              <a:rPr sz="1400" spc="-75" dirty="0">
                <a:solidFill>
                  <a:srgbClr val="343434"/>
                </a:solidFill>
                <a:latin typeface="Tahoma"/>
                <a:cs typeface="Tahoma"/>
              </a:rPr>
              <a:t> </a:t>
            </a:r>
            <a:r>
              <a:rPr sz="1400" spc="30" dirty="0">
                <a:solidFill>
                  <a:srgbClr val="343434"/>
                </a:solidFill>
                <a:latin typeface="Tahoma"/>
                <a:cs typeface="Tahoma"/>
              </a:rPr>
              <a:t>light</a:t>
            </a:r>
            <a:r>
              <a:rPr sz="1400" spc="-70" dirty="0">
                <a:solidFill>
                  <a:srgbClr val="343434"/>
                </a:solidFill>
                <a:latin typeface="Tahoma"/>
                <a:cs typeface="Tahoma"/>
              </a:rPr>
              <a:t> </a:t>
            </a:r>
            <a:r>
              <a:rPr sz="1400" spc="65" dirty="0">
                <a:solidFill>
                  <a:srgbClr val="343434"/>
                </a:solidFill>
                <a:latin typeface="Tahoma"/>
                <a:cs typeface="Tahoma"/>
              </a:rPr>
              <a:t>and</a:t>
            </a:r>
            <a:r>
              <a:rPr sz="1400" spc="-70" dirty="0">
                <a:solidFill>
                  <a:srgbClr val="343434"/>
                </a:solidFill>
                <a:latin typeface="Tahoma"/>
                <a:cs typeface="Tahoma"/>
              </a:rPr>
              <a:t> </a:t>
            </a:r>
            <a:r>
              <a:rPr sz="1400" spc="35" dirty="0">
                <a:solidFill>
                  <a:srgbClr val="343434"/>
                </a:solidFill>
                <a:latin typeface="Tahoma"/>
                <a:cs typeface="Tahoma"/>
              </a:rPr>
              <a:t>angle </a:t>
            </a:r>
            <a:r>
              <a:rPr sz="1400" spc="-425" dirty="0">
                <a:solidFill>
                  <a:srgbClr val="343434"/>
                </a:solidFill>
                <a:latin typeface="Tahoma"/>
                <a:cs typeface="Tahoma"/>
              </a:rPr>
              <a:t> </a:t>
            </a:r>
            <a:r>
              <a:rPr sz="1400" spc="50" dirty="0">
                <a:solidFill>
                  <a:srgbClr val="343434"/>
                </a:solidFill>
                <a:latin typeface="Tahoma"/>
                <a:cs typeface="Tahoma"/>
              </a:rPr>
              <a:t>are</a:t>
            </a:r>
            <a:r>
              <a:rPr sz="1400" spc="-80" dirty="0">
                <a:solidFill>
                  <a:srgbClr val="343434"/>
                </a:solidFill>
                <a:latin typeface="Tahoma"/>
                <a:cs typeface="Tahoma"/>
              </a:rPr>
              <a:t> </a:t>
            </a:r>
            <a:r>
              <a:rPr sz="1400" spc="50" dirty="0">
                <a:solidFill>
                  <a:srgbClr val="343434"/>
                </a:solidFill>
                <a:latin typeface="Tahoma"/>
                <a:cs typeface="Tahoma"/>
              </a:rPr>
              <a:t>the</a:t>
            </a:r>
            <a:r>
              <a:rPr sz="1400" spc="-75" dirty="0">
                <a:solidFill>
                  <a:srgbClr val="343434"/>
                </a:solidFill>
                <a:latin typeface="Tahoma"/>
                <a:cs typeface="Tahoma"/>
              </a:rPr>
              <a:t> </a:t>
            </a:r>
            <a:r>
              <a:rPr sz="1400" spc="30" dirty="0">
                <a:solidFill>
                  <a:srgbClr val="343434"/>
                </a:solidFill>
                <a:latin typeface="Tahoma"/>
                <a:cs typeface="Tahoma"/>
              </a:rPr>
              <a:t>same,</a:t>
            </a:r>
            <a:r>
              <a:rPr sz="1400" spc="-85" dirty="0">
                <a:solidFill>
                  <a:srgbClr val="343434"/>
                </a:solidFill>
                <a:latin typeface="Tahoma"/>
                <a:cs typeface="Tahoma"/>
              </a:rPr>
              <a:t> </a:t>
            </a:r>
            <a:r>
              <a:rPr sz="1400" spc="65" dirty="0">
                <a:solidFill>
                  <a:srgbClr val="343434"/>
                </a:solidFill>
                <a:latin typeface="Tahoma"/>
                <a:cs typeface="Tahoma"/>
              </a:rPr>
              <a:t>and</a:t>
            </a:r>
            <a:r>
              <a:rPr sz="1400" spc="-75" dirty="0">
                <a:solidFill>
                  <a:srgbClr val="343434"/>
                </a:solidFill>
                <a:latin typeface="Tahoma"/>
                <a:cs typeface="Tahoma"/>
              </a:rPr>
              <a:t> </a:t>
            </a:r>
            <a:r>
              <a:rPr sz="1400" spc="50" dirty="0">
                <a:solidFill>
                  <a:srgbClr val="343434"/>
                </a:solidFill>
                <a:latin typeface="Tahoma"/>
                <a:cs typeface="Tahoma"/>
              </a:rPr>
              <a:t>the</a:t>
            </a:r>
            <a:r>
              <a:rPr sz="1400" spc="-75" dirty="0">
                <a:solidFill>
                  <a:srgbClr val="343434"/>
                </a:solidFill>
                <a:latin typeface="Tahoma"/>
                <a:cs typeface="Tahoma"/>
              </a:rPr>
              <a:t> </a:t>
            </a:r>
            <a:r>
              <a:rPr sz="1400" spc="55" dirty="0">
                <a:solidFill>
                  <a:srgbClr val="343434"/>
                </a:solidFill>
                <a:latin typeface="Tahoma"/>
                <a:cs typeface="Tahoma"/>
              </a:rPr>
              <a:t>background</a:t>
            </a:r>
            <a:r>
              <a:rPr sz="1400" spc="-75" dirty="0">
                <a:solidFill>
                  <a:srgbClr val="343434"/>
                </a:solidFill>
                <a:latin typeface="Tahoma"/>
                <a:cs typeface="Tahoma"/>
              </a:rPr>
              <a:t> </a:t>
            </a:r>
            <a:r>
              <a:rPr sz="1400" spc="35" dirty="0">
                <a:solidFill>
                  <a:srgbClr val="343434"/>
                </a:solidFill>
                <a:latin typeface="Tahoma"/>
                <a:cs typeface="Tahoma"/>
              </a:rPr>
              <a:t>is</a:t>
            </a:r>
            <a:r>
              <a:rPr sz="1400" spc="-85" dirty="0">
                <a:solidFill>
                  <a:srgbClr val="343434"/>
                </a:solidFill>
                <a:latin typeface="Tahoma"/>
                <a:cs typeface="Tahoma"/>
              </a:rPr>
              <a:t> </a:t>
            </a:r>
            <a:r>
              <a:rPr sz="1400" spc="25" dirty="0">
                <a:solidFill>
                  <a:srgbClr val="343434"/>
                </a:solidFill>
                <a:latin typeface="Tahoma"/>
                <a:cs typeface="Tahoma"/>
              </a:rPr>
              <a:t>clean.</a:t>
            </a:r>
            <a:endParaRPr sz="1400" dirty="0">
              <a:latin typeface="Tahoma"/>
              <a:cs typeface="Tahoma"/>
            </a:endParaRPr>
          </a:p>
        </p:txBody>
      </p:sp>
    </p:spTree>
    <p:extLst>
      <p:ext uri="{BB962C8B-B14F-4D97-AF65-F5344CB8AC3E}">
        <p14:creationId xmlns:p14="http://schemas.microsoft.com/office/powerpoint/2010/main" val="36457110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70481" y="1872996"/>
            <a:ext cx="1795145" cy="1491615"/>
          </a:xfrm>
          <a:prstGeom prst="rect">
            <a:avLst/>
          </a:prstGeom>
        </p:spPr>
        <p:txBody>
          <a:bodyPr vert="horz" wrap="square" lIns="0" tIns="10795" rIns="0" bIns="0" rtlCol="0">
            <a:spAutoFit/>
          </a:bodyPr>
          <a:lstStyle/>
          <a:p>
            <a:pPr marL="12700" marR="5080" algn="ctr">
              <a:lnSpc>
                <a:spcPct val="100299"/>
              </a:lnSpc>
              <a:spcBef>
                <a:spcPts val="85"/>
              </a:spcBef>
            </a:pPr>
            <a:r>
              <a:rPr sz="3200" b="1" spc="-185" dirty="0">
                <a:solidFill>
                  <a:srgbClr val="32594A"/>
                </a:solidFill>
                <a:latin typeface="Arial"/>
                <a:cs typeface="Arial"/>
              </a:rPr>
              <a:t>P</a:t>
            </a:r>
            <a:r>
              <a:rPr sz="3200" b="1" spc="-165" dirty="0">
                <a:solidFill>
                  <a:srgbClr val="32594A"/>
                </a:solidFill>
                <a:latin typeface="Arial"/>
                <a:cs typeface="Arial"/>
              </a:rPr>
              <a:t>h</a:t>
            </a:r>
            <a:r>
              <a:rPr sz="3200" b="1" spc="-135" dirty="0">
                <a:solidFill>
                  <a:srgbClr val="32594A"/>
                </a:solidFill>
                <a:latin typeface="Arial"/>
                <a:cs typeface="Arial"/>
              </a:rPr>
              <a:t>o</a:t>
            </a:r>
            <a:r>
              <a:rPr sz="3200" b="1" spc="5" dirty="0">
                <a:solidFill>
                  <a:srgbClr val="32594A"/>
                </a:solidFill>
                <a:latin typeface="Arial"/>
                <a:cs typeface="Arial"/>
              </a:rPr>
              <a:t>t</a:t>
            </a:r>
            <a:r>
              <a:rPr sz="3200" b="1" spc="-135" dirty="0">
                <a:solidFill>
                  <a:srgbClr val="32594A"/>
                </a:solidFill>
                <a:latin typeface="Arial"/>
                <a:cs typeface="Arial"/>
              </a:rPr>
              <a:t>o</a:t>
            </a:r>
            <a:r>
              <a:rPr sz="3200" b="1" spc="-210" dirty="0">
                <a:solidFill>
                  <a:srgbClr val="32594A"/>
                </a:solidFill>
                <a:latin typeface="Arial"/>
                <a:cs typeface="Arial"/>
              </a:rPr>
              <a:t>s</a:t>
            </a:r>
            <a:r>
              <a:rPr sz="3200" b="1" spc="-30" dirty="0">
                <a:solidFill>
                  <a:srgbClr val="32594A"/>
                </a:solidFill>
                <a:latin typeface="Arial"/>
                <a:cs typeface="Arial"/>
              </a:rPr>
              <a:t> </a:t>
            </a:r>
            <a:r>
              <a:rPr sz="3200" b="1" spc="-135" dirty="0">
                <a:solidFill>
                  <a:srgbClr val="32594A"/>
                </a:solidFill>
                <a:latin typeface="Arial"/>
                <a:cs typeface="Arial"/>
              </a:rPr>
              <a:t>o</a:t>
            </a:r>
            <a:r>
              <a:rPr sz="3200" b="1" spc="114" dirty="0">
                <a:solidFill>
                  <a:srgbClr val="32594A"/>
                </a:solidFill>
                <a:latin typeface="Arial"/>
                <a:cs typeface="Arial"/>
              </a:rPr>
              <a:t>f  </a:t>
            </a:r>
            <a:r>
              <a:rPr sz="3200" b="1" spc="-25" dirty="0">
                <a:solidFill>
                  <a:srgbClr val="32594A"/>
                </a:solidFill>
                <a:latin typeface="Arial"/>
                <a:cs typeface="Arial"/>
              </a:rPr>
              <a:t>lettuce </a:t>
            </a:r>
            <a:r>
              <a:rPr sz="3200" b="1" spc="-20" dirty="0">
                <a:solidFill>
                  <a:srgbClr val="32594A"/>
                </a:solidFill>
                <a:latin typeface="Arial"/>
                <a:cs typeface="Arial"/>
              </a:rPr>
              <a:t> </a:t>
            </a:r>
            <a:r>
              <a:rPr sz="3200" b="1" spc="-50" dirty="0">
                <a:solidFill>
                  <a:srgbClr val="32594A"/>
                </a:solidFill>
                <a:latin typeface="Arial"/>
                <a:cs typeface="Arial"/>
              </a:rPr>
              <a:t>planted</a:t>
            </a:r>
            <a:endParaRPr sz="3200" dirty="0">
              <a:latin typeface="Arial"/>
              <a:cs typeface="Arial"/>
            </a:endParaRPr>
          </a:p>
        </p:txBody>
      </p:sp>
      <p:grpSp>
        <p:nvGrpSpPr>
          <p:cNvPr id="3" name="object 3"/>
          <p:cNvGrpSpPr/>
          <p:nvPr/>
        </p:nvGrpSpPr>
        <p:grpSpPr>
          <a:xfrm>
            <a:off x="2821914" y="11433"/>
            <a:ext cx="5796915" cy="5120640"/>
            <a:chOff x="2821914" y="11433"/>
            <a:chExt cx="5796915" cy="5120640"/>
          </a:xfrm>
        </p:grpSpPr>
        <p:pic>
          <p:nvPicPr>
            <p:cNvPr id="4" name="object 4"/>
            <p:cNvPicPr/>
            <p:nvPr/>
          </p:nvPicPr>
          <p:blipFill>
            <a:blip r:embed="rId3" cstate="print"/>
            <a:stretch>
              <a:fillRect/>
            </a:stretch>
          </p:blipFill>
          <p:spPr>
            <a:xfrm>
              <a:off x="2821914" y="11433"/>
              <a:ext cx="5796760" cy="2548053"/>
            </a:xfrm>
            <a:prstGeom prst="rect">
              <a:avLst/>
            </a:prstGeom>
          </p:spPr>
        </p:pic>
        <p:pic>
          <p:nvPicPr>
            <p:cNvPr id="5" name="object 5"/>
            <p:cNvPicPr/>
            <p:nvPr/>
          </p:nvPicPr>
          <p:blipFill>
            <a:blip r:embed="rId4" cstate="print"/>
            <a:stretch>
              <a:fillRect/>
            </a:stretch>
          </p:blipFill>
          <p:spPr>
            <a:xfrm>
              <a:off x="2821918" y="2584014"/>
              <a:ext cx="5796760" cy="2548025"/>
            </a:xfrm>
            <a:prstGeom prst="rect">
              <a:avLst/>
            </a:prstGeom>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3203207"/>
            <a:ext cx="313690" cy="547370"/>
          </a:xfrm>
          <a:custGeom>
            <a:avLst/>
            <a:gdLst/>
            <a:ahLst/>
            <a:cxnLst/>
            <a:rect l="l" t="t" r="r" b="b"/>
            <a:pathLst>
              <a:path w="313690" h="547370">
                <a:moveTo>
                  <a:pt x="0" y="388225"/>
                </a:moveTo>
                <a:lnTo>
                  <a:pt x="0" y="426942"/>
                </a:lnTo>
                <a:lnTo>
                  <a:pt x="61687" y="462789"/>
                </a:lnTo>
                <a:lnTo>
                  <a:pt x="105909" y="481651"/>
                </a:lnTo>
                <a:lnTo>
                  <a:pt x="151628" y="497726"/>
                </a:lnTo>
                <a:lnTo>
                  <a:pt x="198176" y="511802"/>
                </a:lnTo>
                <a:lnTo>
                  <a:pt x="291099" y="537109"/>
                </a:lnTo>
                <a:lnTo>
                  <a:pt x="293083" y="539094"/>
                </a:lnTo>
                <a:lnTo>
                  <a:pt x="295014" y="541077"/>
                </a:lnTo>
                <a:lnTo>
                  <a:pt x="296032" y="544026"/>
                </a:lnTo>
                <a:lnTo>
                  <a:pt x="298231" y="546278"/>
                </a:lnTo>
                <a:lnTo>
                  <a:pt x="300858" y="547243"/>
                </a:lnTo>
                <a:lnTo>
                  <a:pt x="308687" y="547243"/>
                </a:lnTo>
                <a:lnTo>
                  <a:pt x="313459" y="542846"/>
                </a:lnTo>
                <a:lnTo>
                  <a:pt x="312815" y="536145"/>
                </a:lnTo>
                <a:lnTo>
                  <a:pt x="309729" y="515393"/>
                </a:lnTo>
                <a:lnTo>
                  <a:pt x="280214" y="515393"/>
                </a:lnTo>
                <a:lnTo>
                  <a:pt x="235604" y="497417"/>
                </a:lnTo>
                <a:lnTo>
                  <a:pt x="143810" y="466290"/>
                </a:lnTo>
                <a:lnTo>
                  <a:pt x="98657" y="448314"/>
                </a:lnTo>
                <a:lnTo>
                  <a:pt x="57265" y="427436"/>
                </a:lnTo>
                <a:lnTo>
                  <a:pt x="17912" y="402576"/>
                </a:lnTo>
                <a:lnTo>
                  <a:pt x="0" y="388225"/>
                </a:lnTo>
                <a:close/>
              </a:path>
              <a:path w="313690" h="547370">
                <a:moveTo>
                  <a:pt x="0" y="0"/>
                </a:moveTo>
                <a:lnTo>
                  <a:pt x="0" y="24884"/>
                </a:lnTo>
                <a:lnTo>
                  <a:pt x="14252" y="25902"/>
                </a:lnTo>
                <a:lnTo>
                  <a:pt x="57518" y="31216"/>
                </a:lnTo>
                <a:lnTo>
                  <a:pt x="100587" y="41713"/>
                </a:lnTo>
                <a:lnTo>
                  <a:pt x="148979" y="64059"/>
                </a:lnTo>
                <a:lnTo>
                  <a:pt x="190897" y="96212"/>
                </a:lnTo>
                <a:lnTo>
                  <a:pt x="224671" y="136881"/>
                </a:lnTo>
                <a:lnTo>
                  <a:pt x="248632" y="184772"/>
                </a:lnTo>
                <a:lnTo>
                  <a:pt x="263601" y="235938"/>
                </a:lnTo>
                <a:lnTo>
                  <a:pt x="271340" y="288306"/>
                </a:lnTo>
                <a:lnTo>
                  <a:pt x="273718" y="337615"/>
                </a:lnTo>
                <a:lnTo>
                  <a:pt x="273776" y="351584"/>
                </a:lnTo>
                <a:lnTo>
                  <a:pt x="273290" y="394174"/>
                </a:lnTo>
                <a:lnTo>
                  <a:pt x="271626" y="422715"/>
                </a:lnTo>
                <a:lnTo>
                  <a:pt x="270864" y="453978"/>
                </a:lnTo>
                <a:lnTo>
                  <a:pt x="273049" y="485613"/>
                </a:lnTo>
                <a:lnTo>
                  <a:pt x="280214" y="515393"/>
                </a:lnTo>
                <a:lnTo>
                  <a:pt x="309729" y="515393"/>
                </a:lnTo>
                <a:lnTo>
                  <a:pt x="308829" y="509347"/>
                </a:lnTo>
                <a:lnTo>
                  <a:pt x="303928" y="483107"/>
                </a:lnTo>
                <a:lnTo>
                  <a:pt x="299771" y="456496"/>
                </a:lnTo>
                <a:lnTo>
                  <a:pt x="298016" y="428582"/>
                </a:lnTo>
                <a:lnTo>
                  <a:pt x="298433" y="405848"/>
                </a:lnTo>
                <a:lnTo>
                  <a:pt x="298511" y="402576"/>
                </a:lnTo>
                <a:lnTo>
                  <a:pt x="300462" y="354533"/>
                </a:lnTo>
                <a:lnTo>
                  <a:pt x="300922" y="331242"/>
                </a:lnTo>
                <a:lnTo>
                  <a:pt x="297261" y="276495"/>
                </a:lnTo>
                <a:lnTo>
                  <a:pt x="288378" y="225014"/>
                </a:lnTo>
                <a:lnTo>
                  <a:pt x="273202" y="175382"/>
                </a:lnTo>
                <a:lnTo>
                  <a:pt x="250616" y="128524"/>
                </a:lnTo>
                <a:lnTo>
                  <a:pt x="219064" y="87275"/>
                </a:lnTo>
                <a:lnTo>
                  <a:pt x="180721" y="54457"/>
                </a:lnTo>
                <a:lnTo>
                  <a:pt x="136975" y="29656"/>
                </a:lnTo>
                <a:lnTo>
                  <a:pt x="89212" y="12455"/>
                </a:lnTo>
                <a:lnTo>
                  <a:pt x="38818" y="2440"/>
                </a:lnTo>
                <a:lnTo>
                  <a:pt x="0" y="0"/>
                </a:lnTo>
                <a:close/>
              </a:path>
              <a:path w="313690" h="547370">
                <a:moveTo>
                  <a:pt x="128688" y="318018"/>
                </a:moveTo>
                <a:lnTo>
                  <a:pt x="107504" y="318018"/>
                </a:lnTo>
                <a:lnTo>
                  <a:pt x="156888" y="375284"/>
                </a:lnTo>
                <a:lnTo>
                  <a:pt x="155870" y="375284"/>
                </a:lnTo>
                <a:lnTo>
                  <a:pt x="148530" y="384430"/>
                </a:lnTo>
                <a:lnTo>
                  <a:pt x="143041" y="396738"/>
                </a:lnTo>
                <a:lnTo>
                  <a:pt x="141995" y="409419"/>
                </a:lnTo>
                <a:lnTo>
                  <a:pt x="147987" y="419682"/>
                </a:lnTo>
                <a:lnTo>
                  <a:pt x="148524" y="419950"/>
                </a:lnTo>
                <a:lnTo>
                  <a:pt x="149113" y="420056"/>
                </a:lnTo>
                <a:lnTo>
                  <a:pt x="151419" y="420056"/>
                </a:lnTo>
                <a:lnTo>
                  <a:pt x="153189" y="419145"/>
                </a:lnTo>
                <a:lnTo>
                  <a:pt x="153886" y="417697"/>
                </a:lnTo>
                <a:lnTo>
                  <a:pt x="154904" y="411799"/>
                </a:lnTo>
                <a:lnTo>
                  <a:pt x="155870" y="406866"/>
                </a:lnTo>
                <a:lnTo>
                  <a:pt x="154904" y="400914"/>
                </a:lnTo>
                <a:lnTo>
                  <a:pt x="155870" y="394051"/>
                </a:lnTo>
                <a:lnTo>
                  <a:pt x="158819" y="388099"/>
                </a:lnTo>
                <a:lnTo>
                  <a:pt x="161821" y="382202"/>
                </a:lnTo>
                <a:lnTo>
                  <a:pt x="176867" y="382202"/>
                </a:lnTo>
                <a:lnTo>
                  <a:pt x="159837" y="359466"/>
                </a:lnTo>
                <a:lnTo>
                  <a:pt x="204492" y="359466"/>
                </a:lnTo>
                <a:lnTo>
                  <a:pt x="206219" y="357536"/>
                </a:lnTo>
                <a:lnTo>
                  <a:pt x="207184" y="354533"/>
                </a:lnTo>
                <a:lnTo>
                  <a:pt x="207184" y="351584"/>
                </a:lnTo>
                <a:lnTo>
                  <a:pt x="204235" y="349599"/>
                </a:lnTo>
                <a:lnTo>
                  <a:pt x="197362" y="346484"/>
                </a:lnTo>
                <a:lnTo>
                  <a:pt x="189188" y="345303"/>
                </a:lnTo>
                <a:lnTo>
                  <a:pt x="180641" y="345038"/>
                </a:lnTo>
                <a:lnTo>
                  <a:pt x="172653" y="344667"/>
                </a:lnTo>
                <a:lnTo>
                  <a:pt x="165039" y="343916"/>
                </a:lnTo>
                <a:lnTo>
                  <a:pt x="160453" y="341718"/>
                </a:lnTo>
                <a:lnTo>
                  <a:pt x="146969" y="341718"/>
                </a:lnTo>
                <a:lnTo>
                  <a:pt x="128688" y="318018"/>
                </a:lnTo>
                <a:close/>
              </a:path>
              <a:path w="313690" h="547370">
                <a:moveTo>
                  <a:pt x="176867" y="382202"/>
                </a:moveTo>
                <a:lnTo>
                  <a:pt x="161821" y="382202"/>
                </a:lnTo>
                <a:lnTo>
                  <a:pt x="187827" y="413408"/>
                </a:lnTo>
                <a:lnTo>
                  <a:pt x="189382" y="414051"/>
                </a:lnTo>
                <a:lnTo>
                  <a:pt x="194851" y="414051"/>
                </a:lnTo>
                <a:lnTo>
                  <a:pt x="198229" y="409440"/>
                </a:lnTo>
                <a:lnTo>
                  <a:pt x="195334" y="405848"/>
                </a:lnTo>
                <a:lnTo>
                  <a:pt x="185953" y="394051"/>
                </a:lnTo>
                <a:lnTo>
                  <a:pt x="176867" y="382202"/>
                </a:lnTo>
                <a:close/>
              </a:path>
              <a:path w="313690" h="547370">
                <a:moveTo>
                  <a:pt x="0" y="148775"/>
                </a:moveTo>
                <a:lnTo>
                  <a:pt x="0" y="188003"/>
                </a:lnTo>
                <a:lnTo>
                  <a:pt x="19432" y="211314"/>
                </a:lnTo>
                <a:lnTo>
                  <a:pt x="73530" y="275712"/>
                </a:lnTo>
                <a:lnTo>
                  <a:pt x="95654" y="302254"/>
                </a:lnTo>
                <a:lnTo>
                  <a:pt x="94689" y="303219"/>
                </a:lnTo>
                <a:lnTo>
                  <a:pt x="93724" y="304237"/>
                </a:lnTo>
                <a:lnTo>
                  <a:pt x="92705" y="305203"/>
                </a:lnTo>
                <a:lnTo>
                  <a:pt x="91740" y="307186"/>
                </a:lnTo>
                <a:lnTo>
                  <a:pt x="91740" y="311101"/>
                </a:lnTo>
                <a:lnTo>
                  <a:pt x="89756" y="317053"/>
                </a:lnTo>
                <a:lnTo>
                  <a:pt x="87772" y="321986"/>
                </a:lnTo>
                <a:lnTo>
                  <a:pt x="84823" y="327884"/>
                </a:lnTo>
                <a:lnTo>
                  <a:pt x="80855" y="341718"/>
                </a:lnTo>
                <a:lnTo>
                  <a:pt x="79890" y="348635"/>
                </a:lnTo>
                <a:lnTo>
                  <a:pt x="78572" y="358413"/>
                </a:lnTo>
                <a:lnTo>
                  <a:pt x="78275" y="369111"/>
                </a:lnTo>
                <a:lnTo>
                  <a:pt x="80018" y="379437"/>
                </a:lnTo>
                <a:lnTo>
                  <a:pt x="84823" y="388099"/>
                </a:lnTo>
                <a:lnTo>
                  <a:pt x="86003" y="389279"/>
                </a:lnTo>
                <a:lnTo>
                  <a:pt x="87611" y="389815"/>
                </a:lnTo>
                <a:lnTo>
                  <a:pt x="91847" y="389815"/>
                </a:lnTo>
                <a:lnTo>
                  <a:pt x="94475" y="388529"/>
                </a:lnTo>
                <a:lnTo>
                  <a:pt x="95654" y="386116"/>
                </a:lnTo>
                <a:lnTo>
                  <a:pt x="97638" y="380217"/>
                </a:lnTo>
                <a:lnTo>
                  <a:pt x="98657" y="373300"/>
                </a:lnTo>
                <a:lnTo>
                  <a:pt x="97638" y="366382"/>
                </a:lnTo>
                <a:lnTo>
                  <a:pt x="97651" y="358413"/>
                </a:lnTo>
                <a:lnTo>
                  <a:pt x="98657" y="351584"/>
                </a:lnTo>
                <a:lnTo>
                  <a:pt x="99622" y="343701"/>
                </a:lnTo>
                <a:lnTo>
                  <a:pt x="101555" y="337615"/>
                </a:lnTo>
                <a:lnTo>
                  <a:pt x="103945" y="331242"/>
                </a:lnTo>
                <a:lnTo>
                  <a:pt x="106144" y="324678"/>
                </a:lnTo>
                <a:lnTo>
                  <a:pt x="107504" y="318018"/>
                </a:lnTo>
                <a:lnTo>
                  <a:pt x="128688" y="318018"/>
                </a:lnTo>
                <a:lnTo>
                  <a:pt x="126409" y="315064"/>
                </a:lnTo>
                <a:lnTo>
                  <a:pt x="85651" y="261776"/>
                </a:lnTo>
                <a:lnTo>
                  <a:pt x="65091" y="235122"/>
                </a:lnTo>
                <a:lnTo>
                  <a:pt x="157261" y="235122"/>
                </a:lnTo>
                <a:lnTo>
                  <a:pt x="142748" y="228949"/>
                </a:lnTo>
                <a:lnTo>
                  <a:pt x="123322" y="222306"/>
                </a:lnTo>
                <a:lnTo>
                  <a:pt x="110401" y="218394"/>
                </a:lnTo>
                <a:lnTo>
                  <a:pt x="96485" y="214860"/>
                </a:lnTo>
                <a:lnTo>
                  <a:pt x="88276" y="213405"/>
                </a:lnTo>
                <a:lnTo>
                  <a:pt x="49273" y="213405"/>
                </a:lnTo>
                <a:lnTo>
                  <a:pt x="36458" y="195656"/>
                </a:lnTo>
                <a:lnTo>
                  <a:pt x="18412" y="172249"/>
                </a:lnTo>
                <a:lnTo>
                  <a:pt x="0" y="148775"/>
                </a:lnTo>
                <a:close/>
              </a:path>
              <a:path w="313690" h="547370">
                <a:moveTo>
                  <a:pt x="204492" y="359466"/>
                </a:moveTo>
                <a:lnTo>
                  <a:pt x="159837" y="359466"/>
                </a:lnTo>
                <a:lnTo>
                  <a:pt x="163752" y="360485"/>
                </a:lnTo>
                <a:lnTo>
                  <a:pt x="167720" y="361450"/>
                </a:lnTo>
                <a:lnTo>
                  <a:pt x="170669" y="362468"/>
                </a:lnTo>
                <a:lnTo>
                  <a:pt x="175334" y="363273"/>
                </a:lnTo>
                <a:lnTo>
                  <a:pt x="181017" y="364131"/>
                </a:lnTo>
                <a:lnTo>
                  <a:pt x="194208" y="364131"/>
                </a:lnTo>
                <a:lnTo>
                  <a:pt x="201661" y="362630"/>
                </a:lnTo>
                <a:lnTo>
                  <a:pt x="204492" y="359466"/>
                </a:lnTo>
                <a:close/>
              </a:path>
              <a:path w="313690" h="547370">
                <a:moveTo>
                  <a:pt x="158550" y="340806"/>
                </a:moveTo>
                <a:lnTo>
                  <a:pt x="150561" y="340806"/>
                </a:lnTo>
                <a:lnTo>
                  <a:pt x="148792" y="341074"/>
                </a:lnTo>
                <a:lnTo>
                  <a:pt x="146969" y="341718"/>
                </a:lnTo>
                <a:lnTo>
                  <a:pt x="160453" y="341718"/>
                </a:lnTo>
                <a:lnTo>
                  <a:pt x="158550" y="340806"/>
                </a:lnTo>
                <a:close/>
              </a:path>
              <a:path w="313690" h="547370">
                <a:moveTo>
                  <a:pt x="157261" y="235122"/>
                </a:moveTo>
                <a:lnTo>
                  <a:pt x="65091" y="235122"/>
                </a:lnTo>
                <a:lnTo>
                  <a:pt x="90017" y="239310"/>
                </a:lnTo>
                <a:lnTo>
                  <a:pt x="102016" y="241779"/>
                </a:lnTo>
                <a:lnTo>
                  <a:pt x="113456" y="244987"/>
                </a:lnTo>
                <a:lnTo>
                  <a:pt x="131819" y="252817"/>
                </a:lnTo>
                <a:lnTo>
                  <a:pt x="150092" y="262508"/>
                </a:lnTo>
                <a:lnTo>
                  <a:pt x="168546" y="271092"/>
                </a:lnTo>
                <a:lnTo>
                  <a:pt x="187452" y="275604"/>
                </a:lnTo>
                <a:lnTo>
                  <a:pt x="188310" y="275712"/>
                </a:lnTo>
                <a:lnTo>
                  <a:pt x="193940" y="275712"/>
                </a:lnTo>
                <a:lnTo>
                  <a:pt x="197157" y="270295"/>
                </a:lnTo>
                <a:lnTo>
                  <a:pt x="195334" y="265739"/>
                </a:lnTo>
                <a:lnTo>
                  <a:pt x="182001" y="249655"/>
                </a:lnTo>
                <a:lnTo>
                  <a:pt x="163390" y="237728"/>
                </a:lnTo>
                <a:lnTo>
                  <a:pt x="157261" y="235122"/>
                </a:lnTo>
                <a:close/>
              </a:path>
              <a:path w="313690" h="547370">
                <a:moveTo>
                  <a:pt x="67557" y="211314"/>
                </a:moveTo>
                <a:lnTo>
                  <a:pt x="61284" y="211314"/>
                </a:lnTo>
                <a:lnTo>
                  <a:pt x="55117" y="211958"/>
                </a:lnTo>
                <a:lnTo>
                  <a:pt x="49273" y="213405"/>
                </a:lnTo>
                <a:lnTo>
                  <a:pt x="88276" y="213405"/>
                </a:lnTo>
                <a:lnTo>
                  <a:pt x="82046" y="212300"/>
                </a:lnTo>
                <a:lnTo>
                  <a:pt x="67557" y="211314"/>
                </a:lnTo>
                <a:close/>
              </a:path>
              <a:path w="313690" h="547370">
                <a:moveTo>
                  <a:pt x="0" y="69486"/>
                </a:moveTo>
                <a:lnTo>
                  <a:pt x="0" y="93009"/>
                </a:lnTo>
                <a:lnTo>
                  <a:pt x="10774" y="93993"/>
                </a:lnTo>
                <a:lnTo>
                  <a:pt x="26085" y="96077"/>
                </a:lnTo>
                <a:lnTo>
                  <a:pt x="41934" y="99040"/>
                </a:lnTo>
                <a:lnTo>
                  <a:pt x="57833" y="101692"/>
                </a:lnTo>
                <a:lnTo>
                  <a:pt x="73295" y="102841"/>
                </a:lnTo>
                <a:lnTo>
                  <a:pt x="77263" y="102841"/>
                </a:lnTo>
                <a:lnTo>
                  <a:pt x="81123" y="102520"/>
                </a:lnTo>
                <a:lnTo>
                  <a:pt x="84823" y="101876"/>
                </a:lnTo>
                <a:lnTo>
                  <a:pt x="91740" y="100910"/>
                </a:lnTo>
                <a:lnTo>
                  <a:pt x="50768" y="73644"/>
                </a:lnTo>
                <a:lnTo>
                  <a:pt x="9809" y="70293"/>
                </a:lnTo>
                <a:lnTo>
                  <a:pt x="2463" y="69596"/>
                </a:lnTo>
                <a:lnTo>
                  <a:pt x="0" y="69486"/>
                </a:lnTo>
                <a:close/>
              </a:path>
            </a:pathLst>
          </a:custGeom>
          <a:solidFill>
            <a:srgbClr val="A0B544">
              <a:alpha val="5879"/>
            </a:srgbClr>
          </a:solidFill>
        </p:spPr>
        <p:txBody>
          <a:bodyPr wrap="square" lIns="0" tIns="0" rIns="0" bIns="0" rtlCol="0"/>
          <a:lstStyle/>
          <a:p>
            <a:endParaRPr/>
          </a:p>
        </p:txBody>
      </p:sp>
      <p:sp>
        <p:nvSpPr>
          <p:cNvPr id="3" name="object 3"/>
          <p:cNvSpPr/>
          <p:nvPr/>
        </p:nvSpPr>
        <p:spPr>
          <a:xfrm>
            <a:off x="4584972" y="0"/>
            <a:ext cx="695960" cy="362585"/>
          </a:xfrm>
          <a:custGeom>
            <a:avLst/>
            <a:gdLst/>
            <a:ahLst/>
            <a:cxnLst/>
            <a:rect l="l" t="t" r="r" b="b"/>
            <a:pathLst>
              <a:path w="695960" h="362585">
                <a:moveTo>
                  <a:pt x="439950" y="331414"/>
                </a:moveTo>
                <a:lnTo>
                  <a:pt x="104795" y="331414"/>
                </a:lnTo>
                <a:lnTo>
                  <a:pt x="153151" y="336175"/>
                </a:lnTo>
                <a:lnTo>
                  <a:pt x="251130" y="357360"/>
                </a:lnTo>
                <a:lnTo>
                  <a:pt x="302170" y="362513"/>
                </a:lnTo>
                <a:lnTo>
                  <a:pt x="348507" y="358387"/>
                </a:lnTo>
                <a:lnTo>
                  <a:pt x="393614" y="348482"/>
                </a:lnTo>
                <a:lnTo>
                  <a:pt x="436968" y="332941"/>
                </a:lnTo>
                <a:lnTo>
                  <a:pt x="439950" y="331414"/>
                </a:lnTo>
                <a:close/>
              </a:path>
              <a:path w="695960" h="362585">
                <a:moveTo>
                  <a:pt x="146476" y="0"/>
                </a:moveTo>
                <a:lnTo>
                  <a:pt x="111980" y="0"/>
                </a:lnTo>
                <a:lnTo>
                  <a:pt x="108528" y="6657"/>
                </a:lnTo>
                <a:lnTo>
                  <a:pt x="92207" y="50867"/>
                </a:lnTo>
                <a:lnTo>
                  <a:pt x="80922" y="97032"/>
                </a:lnTo>
                <a:lnTo>
                  <a:pt x="74470" y="144465"/>
                </a:lnTo>
                <a:lnTo>
                  <a:pt x="72792" y="188785"/>
                </a:lnTo>
                <a:lnTo>
                  <a:pt x="72720" y="193718"/>
                </a:lnTo>
                <a:lnTo>
                  <a:pt x="75267" y="240385"/>
                </a:lnTo>
                <a:lnTo>
                  <a:pt x="82114" y="287500"/>
                </a:lnTo>
                <a:lnTo>
                  <a:pt x="78146" y="288465"/>
                </a:lnTo>
                <a:lnTo>
                  <a:pt x="74177" y="290449"/>
                </a:lnTo>
                <a:lnTo>
                  <a:pt x="71228" y="292432"/>
                </a:lnTo>
                <a:lnTo>
                  <a:pt x="51109" y="297365"/>
                </a:lnTo>
                <a:lnTo>
                  <a:pt x="32636" y="305971"/>
                </a:lnTo>
                <a:lnTo>
                  <a:pt x="16154" y="317933"/>
                </a:lnTo>
                <a:lnTo>
                  <a:pt x="2166" y="332861"/>
                </a:lnTo>
                <a:lnTo>
                  <a:pt x="0" y="340561"/>
                </a:lnTo>
                <a:lnTo>
                  <a:pt x="1804" y="347567"/>
                </a:lnTo>
                <a:lnTo>
                  <a:pt x="6645" y="352663"/>
                </a:lnTo>
                <a:lnTo>
                  <a:pt x="13587" y="354632"/>
                </a:lnTo>
                <a:lnTo>
                  <a:pt x="15303" y="354632"/>
                </a:lnTo>
                <a:lnTo>
                  <a:pt x="17073" y="354309"/>
                </a:lnTo>
                <a:lnTo>
                  <a:pt x="18949" y="353612"/>
                </a:lnTo>
                <a:lnTo>
                  <a:pt x="40755" y="343199"/>
                </a:lnTo>
                <a:lnTo>
                  <a:pt x="62295" y="336340"/>
                </a:lnTo>
                <a:lnTo>
                  <a:pt x="83623" y="332567"/>
                </a:lnTo>
                <a:lnTo>
                  <a:pt x="104795" y="331414"/>
                </a:lnTo>
                <a:lnTo>
                  <a:pt x="439950" y="331414"/>
                </a:lnTo>
                <a:lnTo>
                  <a:pt x="463195" y="319510"/>
                </a:lnTo>
                <a:lnTo>
                  <a:pt x="307854" y="319510"/>
                </a:lnTo>
                <a:lnTo>
                  <a:pt x="280198" y="318389"/>
                </a:lnTo>
                <a:lnTo>
                  <a:pt x="252009" y="315167"/>
                </a:lnTo>
                <a:lnTo>
                  <a:pt x="223176" y="310054"/>
                </a:lnTo>
                <a:lnTo>
                  <a:pt x="193589" y="303263"/>
                </a:lnTo>
                <a:lnTo>
                  <a:pt x="177826" y="299349"/>
                </a:lnTo>
                <a:lnTo>
                  <a:pt x="168924" y="297365"/>
                </a:lnTo>
                <a:lnTo>
                  <a:pt x="197008" y="279563"/>
                </a:lnTo>
                <a:lnTo>
                  <a:pt x="98897" y="279563"/>
                </a:lnTo>
                <a:lnTo>
                  <a:pt x="102848" y="224082"/>
                </a:lnTo>
                <a:lnTo>
                  <a:pt x="105411" y="168690"/>
                </a:lnTo>
                <a:lnTo>
                  <a:pt x="110388" y="113480"/>
                </a:lnTo>
                <a:lnTo>
                  <a:pt x="121578" y="58541"/>
                </a:lnTo>
                <a:lnTo>
                  <a:pt x="137675" y="15617"/>
                </a:lnTo>
                <a:lnTo>
                  <a:pt x="146476" y="0"/>
                </a:lnTo>
                <a:close/>
              </a:path>
              <a:path w="695960" h="362585">
                <a:moveTo>
                  <a:pt x="695665" y="0"/>
                </a:moveTo>
                <a:lnTo>
                  <a:pt x="660055" y="0"/>
                </a:lnTo>
                <a:lnTo>
                  <a:pt x="643676" y="43689"/>
                </a:lnTo>
                <a:lnTo>
                  <a:pt x="623156" y="88637"/>
                </a:lnTo>
                <a:lnTo>
                  <a:pt x="599022" y="132101"/>
                </a:lnTo>
                <a:lnTo>
                  <a:pt x="571107" y="173255"/>
                </a:lnTo>
                <a:lnTo>
                  <a:pt x="539247" y="211278"/>
                </a:lnTo>
                <a:lnTo>
                  <a:pt x="503277" y="245344"/>
                </a:lnTo>
                <a:lnTo>
                  <a:pt x="463030" y="274631"/>
                </a:lnTo>
                <a:lnTo>
                  <a:pt x="424306" y="295193"/>
                </a:lnTo>
                <a:lnTo>
                  <a:pt x="385764" y="309115"/>
                </a:lnTo>
                <a:lnTo>
                  <a:pt x="347060" y="317014"/>
                </a:lnTo>
                <a:lnTo>
                  <a:pt x="307854" y="319510"/>
                </a:lnTo>
                <a:lnTo>
                  <a:pt x="463195" y="319510"/>
                </a:lnTo>
                <a:lnTo>
                  <a:pt x="516328" y="285515"/>
                </a:lnTo>
                <a:lnTo>
                  <a:pt x="555471" y="251605"/>
                </a:lnTo>
                <a:lnTo>
                  <a:pt x="589308" y="214224"/>
                </a:lnTo>
                <a:lnTo>
                  <a:pt x="618405" y="173816"/>
                </a:lnTo>
                <a:lnTo>
                  <a:pt x="643325" y="130827"/>
                </a:lnTo>
                <a:lnTo>
                  <a:pt x="664634" y="85701"/>
                </a:lnTo>
                <a:lnTo>
                  <a:pt x="682897" y="38884"/>
                </a:lnTo>
                <a:lnTo>
                  <a:pt x="695665" y="0"/>
                </a:lnTo>
                <a:close/>
              </a:path>
              <a:path w="695960" h="362585">
                <a:moveTo>
                  <a:pt x="194233" y="68085"/>
                </a:moveTo>
                <a:lnTo>
                  <a:pt x="186941" y="68085"/>
                </a:lnTo>
                <a:lnTo>
                  <a:pt x="183830" y="69427"/>
                </a:lnTo>
                <a:lnTo>
                  <a:pt x="164863" y="120942"/>
                </a:lnTo>
                <a:lnTo>
                  <a:pt x="162008" y="173986"/>
                </a:lnTo>
                <a:lnTo>
                  <a:pt x="161424" y="188785"/>
                </a:lnTo>
                <a:lnTo>
                  <a:pt x="161307" y="193718"/>
                </a:lnTo>
                <a:lnTo>
                  <a:pt x="161907" y="211613"/>
                </a:lnTo>
                <a:lnTo>
                  <a:pt x="163840" y="230749"/>
                </a:lnTo>
                <a:lnTo>
                  <a:pt x="166994" y="249965"/>
                </a:lnTo>
                <a:lnTo>
                  <a:pt x="150518" y="257794"/>
                </a:lnTo>
                <a:lnTo>
                  <a:pt x="133669" y="265146"/>
                </a:lnTo>
                <a:lnTo>
                  <a:pt x="98897" y="279563"/>
                </a:lnTo>
                <a:lnTo>
                  <a:pt x="197008" y="279563"/>
                </a:lnTo>
                <a:lnTo>
                  <a:pt x="197245" y="279413"/>
                </a:lnTo>
                <a:lnTo>
                  <a:pt x="224454" y="259717"/>
                </a:lnTo>
                <a:lnTo>
                  <a:pt x="250548" y="238362"/>
                </a:lnTo>
                <a:lnTo>
                  <a:pt x="252919" y="236185"/>
                </a:lnTo>
                <a:lnTo>
                  <a:pt x="191659" y="236185"/>
                </a:lnTo>
                <a:lnTo>
                  <a:pt x="191544" y="223157"/>
                </a:lnTo>
                <a:lnTo>
                  <a:pt x="191320" y="206553"/>
                </a:lnTo>
                <a:lnTo>
                  <a:pt x="191343" y="183000"/>
                </a:lnTo>
                <a:lnTo>
                  <a:pt x="191659" y="171037"/>
                </a:lnTo>
                <a:lnTo>
                  <a:pt x="194534" y="147462"/>
                </a:lnTo>
                <a:lnTo>
                  <a:pt x="198536" y="123154"/>
                </a:lnTo>
                <a:lnTo>
                  <a:pt x="201070" y="98846"/>
                </a:lnTo>
                <a:lnTo>
                  <a:pt x="199542" y="75271"/>
                </a:lnTo>
                <a:lnTo>
                  <a:pt x="198362" y="70713"/>
                </a:lnTo>
                <a:lnTo>
                  <a:pt x="194233" y="68085"/>
                </a:lnTo>
                <a:close/>
              </a:path>
              <a:path w="695960" h="362585">
                <a:moveTo>
                  <a:pt x="311984" y="215433"/>
                </a:moveTo>
                <a:lnTo>
                  <a:pt x="275521" y="215433"/>
                </a:lnTo>
                <a:lnTo>
                  <a:pt x="295240" y="230022"/>
                </a:lnTo>
                <a:lnTo>
                  <a:pt x="340608" y="248460"/>
                </a:lnTo>
                <a:lnTo>
                  <a:pt x="379973" y="253290"/>
                </a:lnTo>
                <a:lnTo>
                  <a:pt x="388284" y="253290"/>
                </a:lnTo>
                <a:lnTo>
                  <a:pt x="439444" y="242069"/>
                </a:lnTo>
                <a:lnTo>
                  <a:pt x="452746" y="228678"/>
                </a:lnTo>
                <a:lnTo>
                  <a:pt x="374771" y="228678"/>
                </a:lnTo>
                <a:lnTo>
                  <a:pt x="370966" y="228513"/>
                </a:lnTo>
                <a:lnTo>
                  <a:pt x="367319" y="228249"/>
                </a:lnTo>
                <a:lnTo>
                  <a:pt x="346231" y="225662"/>
                </a:lnTo>
                <a:lnTo>
                  <a:pt x="325977" y="220742"/>
                </a:lnTo>
                <a:lnTo>
                  <a:pt x="311984" y="215433"/>
                </a:lnTo>
                <a:close/>
              </a:path>
              <a:path w="695960" h="362585">
                <a:moveTo>
                  <a:pt x="395971" y="0"/>
                </a:moveTo>
                <a:lnTo>
                  <a:pt x="358978" y="0"/>
                </a:lnTo>
                <a:lnTo>
                  <a:pt x="352519" y="22992"/>
                </a:lnTo>
                <a:lnTo>
                  <a:pt x="346551" y="45268"/>
                </a:lnTo>
                <a:lnTo>
                  <a:pt x="341790" y="69427"/>
                </a:lnTo>
                <a:lnTo>
                  <a:pt x="340146" y="93924"/>
                </a:lnTo>
                <a:lnTo>
                  <a:pt x="343618" y="116773"/>
                </a:lnTo>
                <a:lnTo>
                  <a:pt x="320937" y="134522"/>
                </a:lnTo>
                <a:lnTo>
                  <a:pt x="262947" y="183000"/>
                </a:lnTo>
                <a:lnTo>
                  <a:pt x="203509" y="229268"/>
                </a:lnTo>
                <a:lnTo>
                  <a:pt x="195574" y="233182"/>
                </a:lnTo>
                <a:lnTo>
                  <a:pt x="191659" y="236185"/>
                </a:lnTo>
                <a:lnTo>
                  <a:pt x="252919" y="236185"/>
                </a:lnTo>
                <a:lnTo>
                  <a:pt x="275521" y="215433"/>
                </a:lnTo>
                <a:lnTo>
                  <a:pt x="311984" y="215433"/>
                </a:lnTo>
                <a:lnTo>
                  <a:pt x="306649" y="213410"/>
                </a:lnTo>
                <a:lnTo>
                  <a:pt x="288336" y="203584"/>
                </a:lnTo>
                <a:lnTo>
                  <a:pt x="300187" y="193718"/>
                </a:lnTo>
                <a:lnTo>
                  <a:pt x="305119" y="188785"/>
                </a:lnTo>
                <a:lnTo>
                  <a:pt x="380998" y="121558"/>
                </a:lnTo>
                <a:lnTo>
                  <a:pt x="410512" y="95056"/>
                </a:lnTo>
                <a:lnTo>
                  <a:pt x="370268" y="95056"/>
                </a:lnTo>
                <a:lnTo>
                  <a:pt x="372963" y="79374"/>
                </a:lnTo>
                <a:lnTo>
                  <a:pt x="382117" y="33823"/>
                </a:lnTo>
                <a:lnTo>
                  <a:pt x="391148" y="10122"/>
                </a:lnTo>
                <a:lnTo>
                  <a:pt x="395971" y="0"/>
                </a:lnTo>
                <a:close/>
              </a:path>
              <a:path w="695960" h="362585">
                <a:moveTo>
                  <a:pt x="445282" y="219402"/>
                </a:moveTo>
                <a:lnTo>
                  <a:pt x="436394" y="219789"/>
                </a:lnTo>
                <a:lnTo>
                  <a:pt x="427507" y="221011"/>
                </a:lnTo>
                <a:lnTo>
                  <a:pt x="418619" y="223157"/>
                </a:lnTo>
                <a:lnTo>
                  <a:pt x="409732" y="226319"/>
                </a:lnTo>
                <a:lnTo>
                  <a:pt x="402074" y="227298"/>
                </a:lnTo>
                <a:lnTo>
                  <a:pt x="394276" y="228041"/>
                </a:lnTo>
                <a:lnTo>
                  <a:pt x="386417" y="228513"/>
                </a:lnTo>
                <a:lnTo>
                  <a:pt x="378579" y="228678"/>
                </a:lnTo>
                <a:lnTo>
                  <a:pt x="452746" y="228678"/>
                </a:lnTo>
                <a:lnTo>
                  <a:pt x="454183" y="226319"/>
                </a:lnTo>
                <a:lnTo>
                  <a:pt x="451179" y="220367"/>
                </a:lnTo>
                <a:lnTo>
                  <a:pt x="445282" y="219402"/>
                </a:lnTo>
                <a:close/>
              </a:path>
              <a:path w="695960" h="362585">
                <a:moveTo>
                  <a:pt x="517916" y="0"/>
                </a:moveTo>
                <a:lnTo>
                  <a:pt x="487965" y="0"/>
                </a:lnTo>
                <a:lnTo>
                  <a:pt x="370268" y="95056"/>
                </a:lnTo>
                <a:lnTo>
                  <a:pt x="410512" y="95056"/>
                </a:lnTo>
                <a:lnTo>
                  <a:pt x="418790" y="87624"/>
                </a:lnTo>
                <a:lnTo>
                  <a:pt x="456113" y="53609"/>
                </a:lnTo>
                <a:lnTo>
                  <a:pt x="568661" y="53609"/>
                </a:lnTo>
                <a:lnTo>
                  <a:pt x="562710" y="50606"/>
                </a:lnTo>
                <a:lnTo>
                  <a:pt x="556918" y="49159"/>
                </a:lnTo>
                <a:lnTo>
                  <a:pt x="556176" y="49051"/>
                </a:lnTo>
                <a:lnTo>
                  <a:pt x="522978" y="49051"/>
                </a:lnTo>
                <a:lnTo>
                  <a:pt x="515953" y="48139"/>
                </a:lnTo>
                <a:lnTo>
                  <a:pt x="509411" y="46691"/>
                </a:lnTo>
                <a:lnTo>
                  <a:pt x="501520" y="45150"/>
                </a:lnTo>
                <a:lnTo>
                  <a:pt x="483888" y="39875"/>
                </a:lnTo>
                <a:lnTo>
                  <a:pt x="474880" y="37791"/>
                </a:lnTo>
                <a:lnTo>
                  <a:pt x="517916" y="0"/>
                </a:lnTo>
                <a:close/>
              </a:path>
              <a:path w="695960" h="362585">
                <a:moveTo>
                  <a:pt x="568661" y="53609"/>
                </a:moveTo>
                <a:lnTo>
                  <a:pt x="456113" y="53609"/>
                </a:lnTo>
                <a:lnTo>
                  <a:pt x="457132" y="54574"/>
                </a:lnTo>
                <a:lnTo>
                  <a:pt x="460081" y="57523"/>
                </a:lnTo>
                <a:lnTo>
                  <a:pt x="463030" y="58541"/>
                </a:lnTo>
                <a:lnTo>
                  <a:pt x="466997" y="58541"/>
                </a:lnTo>
                <a:lnTo>
                  <a:pt x="474880" y="60472"/>
                </a:lnTo>
                <a:lnTo>
                  <a:pt x="481797" y="63474"/>
                </a:lnTo>
                <a:lnTo>
                  <a:pt x="489679" y="67390"/>
                </a:lnTo>
                <a:lnTo>
                  <a:pt x="495781" y="68861"/>
                </a:lnTo>
                <a:lnTo>
                  <a:pt x="502260" y="70238"/>
                </a:lnTo>
                <a:lnTo>
                  <a:pt x="509110" y="71423"/>
                </a:lnTo>
                <a:lnTo>
                  <a:pt x="521958" y="73073"/>
                </a:lnTo>
                <a:lnTo>
                  <a:pt x="528822" y="73823"/>
                </a:lnTo>
                <a:lnTo>
                  <a:pt x="535739" y="73823"/>
                </a:lnTo>
                <a:lnTo>
                  <a:pt x="569626" y="60472"/>
                </a:lnTo>
                <a:lnTo>
                  <a:pt x="568661" y="53609"/>
                </a:lnTo>
                <a:close/>
              </a:path>
              <a:path w="695960" h="362585">
                <a:moveTo>
                  <a:pt x="550645" y="48247"/>
                </a:moveTo>
                <a:lnTo>
                  <a:pt x="542334" y="48247"/>
                </a:lnTo>
                <a:lnTo>
                  <a:pt x="540189" y="48407"/>
                </a:lnTo>
                <a:lnTo>
                  <a:pt x="538044" y="48676"/>
                </a:lnTo>
                <a:lnTo>
                  <a:pt x="535417" y="48889"/>
                </a:lnTo>
                <a:lnTo>
                  <a:pt x="532736" y="49051"/>
                </a:lnTo>
                <a:lnTo>
                  <a:pt x="556176" y="49051"/>
                </a:lnTo>
                <a:lnTo>
                  <a:pt x="550645" y="48247"/>
                </a:lnTo>
                <a:close/>
              </a:path>
            </a:pathLst>
          </a:custGeom>
          <a:solidFill>
            <a:srgbClr val="A0B544">
              <a:alpha val="5879"/>
            </a:srgbClr>
          </a:solidFill>
        </p:spPr>
        <p:txBody>
          <a:bodyPr wrap="square" lIns="0" tIns="0" rIns="0" bIns="0" rtlCol="0"/>
          <a:lstStyle/>
          <a:p>
            <a:endParaRPr/>
          </a:p>
        </p:txBody>
      </p:sp>
      <p:grpSp>
        <p:nvGrpSpPr>
          <p:cNvPr id="4" name="object 4"/>
          <p:cNvGrpSpPr/>
          <p:nvPr/>
        </p:nvGrpSpPr>
        <p:grpSpPr>
          <a:xfrm>
            <a:off x="0" y="0"/>
            <a:ext cx="9144000" cy="5143500"/>
            <a:chOff x="0" y="0"/>
            <a:chExt cx="9144000" cy="5143500"/>
          </a:xfrm>
        </p:grpSpPr>
        <p:sp>
          <p:nvSpPr>
            <p:cNvPr id="5" name="object 5"/>
            <p:cNvSpPr/>
            <p:nvPr/>
          </p:nvSpPr>
          <p:spPr>
            <a:xfrm>
              <a:off x="1819248" y="0"/>
              <a:ext cx="304800" cy="41275"/>
            </a:xfrm>
            <a:custGeom>
              <a:avLst/>
              <a:gdLst/>
              <a:ahLst/>
              <a:cxnLst/>
              <a:rect l="l" t="t" r="r" b="b"/>
              <a:pathLst>
                <a:path w="304800" h="41275">
                  <a:moveTo>
                    <a:pt x="76542" y="0"/>
                  </a:moveTo>
                  <a:lnTo>
                    <a:pt x="0" y="0"/>
                  </a:lnTo>
                  <a:lnTo>
                    <a:pt x="536" y="419"/>
                  </a:lnTo>
                  <a:lnTo>
                    <a:pt x="34465" y="18105"/>
                  </a:lnTo>
                  <a:lnTo>
                    <a:pt x="70484" y="30874"/>
                  </a:lnTo>
                  <a:lnTo>
                    <a:pt x="108032" y="38617"/>
                  </a:lnTo>
                  <a:lnTo>
                    <a:pt x="146545" y="41222"/>
                  </a:lnTo>
                  <a:lnTo>
                    <a:pt x="153462" y="41141"/>
                  </a:lnTo>
                  <a:lnTo>
                    <a:pt x="222718" y="31702"/>
                  </a:lnTo>
                  <a:lnTo>
                    <a:pt x="268267" y="17016"/>
                  </a:lnTo>
                  <a:lnTo>
                    <a:pt x="282557" y="10284"/>
                  </a:lnTo>
                  <a:lnTo>
                    <a:pt x="142684" y="10284"/>
                  </a:lnTo>
                  <a:lnTo>
                    <a:pt x="86556" y="3819"/>
                  </a:lnTo>
                  <a:lnTo>
                    <a:pt x="76542" y="0"/>
                  </a:lnTo>
                  <a:close/>
                </a:path>
                <a:path w="304800" h="41275">
                  <a:moveTo>
                    <a:pt x="304387" y="0"/>
                  </a:moveTo>
                  <a:lnTo>
                    <a:pt x="219251" y="0"/>
                  </a:lnTo>
                  <a:lnTo>
                    <a:pt x="192048" y="6490"/>
                  </a:lnTo>
                  <a:lnTo>
                    <a:pt x="146062" y="10284"/>
                  </a:lnTo>
                  <a:lnTo>
                    <a:pt x="282557" y="10284"/>
                  </a:lnTo>
                  <a:lnTo>
                    <a:pt x="304387" y="0"/>
                  </a:lnTo>
                  <a:close/>
                </a:path>
              </a:pathLst>
            </a:custGeom>
            <a:solidFill>
              <a:srgbClr val="A0B544">
                <a:alpha val="5879"/>
              </a:srgbClr>
            </a:solidFill>
          </p:spPr>
          <p:txBody>
            <a:bodyPr wrap="square" lIns="0" tIns="0" rIns="0" bIns="0" rtlCol="0"/>
            <a:lstStyle/>
            <a:p>
              <a:endParaRPr/>
            </a:p>
          </p:txBody>
        </p:sp>
        <p:pic>
          <p:nvPicPr>
            <p:cNvPr id="6" name="object 6"/>
            <p:cNvPicPr/>
            <p:nvPr/>
          </p:nvPicPr>
          <p:blipFill>
            <a:blip r:embed="rId3" cstate="print"/>
            <a:stretch>
              <a:fillRect/>
            </a:stretch>
          </p:blipFill>
          <p:spPr>
            <a:xfrm>
              <a:off x="0" y="0"/>
              <a:ext cx="9144000" cy="5143500"/>
            </a:xfrm>
            <a:prstGeom prst="rect">
              <a:avLst/>
            </a:prstGeom>
          </p:spPr>
        </p:pic>
      </p:grpSp>
      <p:sp>
        <p:nvSpPr>
          <p:cNvPr id="7" name="object 7"/>
          <p:cNvSpPr txBox="1">
            <a:spLocks noGrp="1"/>
          </p:cNvSpPr>
          <p:nvPr>
            <p:ph type="title"/>
          </p:nvPr>
        </p:nvSpPr>
        <p:spPr>
          <a:xfrm>
            <a:off x="1740693" y="486156"/>
            <a:ext cx="5663565" cy="513080"/>
          </a:xfrm>
          <a:prstGeom prst="rect">
            <a:avLst/>
          </a:prstGeom>
        </p:spPr>
        <p:txBody>
          <a:bodyPr vert="horz" wrap="square" lIns="0" tIns="12700" rIns="0" bIns="0" rtlCol="0">
            <a:spAutoFit/>
          </a:bodyPr>
          <a:lstStyle/>
          <a:p>
            <a:pPr marL="12700">
              <a:lnSpc>
                <a:spcPct val="100000"/>
              </a:lnSpc>
              <a:spcBef>
                <a:spcPts val="100"/>
              </a:spcBef>
            </a:pPr>
            <a:r>
              <a:rPr spc="-100" dirty="0"/>
              <a:t>Open</a:t>
            </a:r>
            <a:r>
              <a:rPr spc="-45" dirty="0"/>
              <a:t> </a:t>
            </a:r>
            <a:r>
              <a:rPr spc="-75" dirty="0"/>
              <a:t>source</a:t>
            </a:r>
            <a:r>
              <a:rPr spc="-45" dirty="0"/>
              <a:t> </a:t>
            </a:r>
            <a:r>
              <a:rPr spc="-25" dirty="0"/>
              <a:t>lettuce</a:t>
            </a:r>
            <a:r>
              <a:rPr spc="-45" dirty="0"/>
              <a:t> </a:t>
            </a:r>
            <a:r>
              <a:rPr spc="-15" dirty="0"/>
              <a:t>database</a:t>
            </a:r>
          </a:p>
        </p:txBody>
      </p:sp>
      <p:grpSp>
        <p:nvGrpSpPr>
          <p:cNvPr id="8" name="object 8"/>
          <p:cNvGrpSpPr/>
          <p:nvPr/>
        </p:nvGrpSpPr>
        <p:grpSpPr>
          <a:xfrm>
            <a:off x="865055" y="1262742"/>
            <a:ext cx="7106284" cy="2852420"/>
            <a:chOff x="865055" y="1262742"/>
            <a:chExt cx="7106284" cy="2852420"/>
          </a:xfrm>
        </p:grpSpPr>
        <p:pic>
          <p:nvPicPr>
            <p:cNvPr id="9" name="object 9"/>
            <p:cNvPicPr/>
            <p:nvPr/>
          </p:nvPicPr>
          <p:blipFill>
            <a:blip r:embed="rId4" cstate="print"/>
            <a:stretch>
              <a:fillRect/>
            </a:stretch>
          </p:blipFill>
          <p:spPr>
            <a:xfrm>
              <a:off x="865055" y="1262742"/>
              <a:ext cx="3259701" cy="2852238"/>
            </a:xfrm>
            <a:prstGeom prst="rect">
              <a:avLst/>
            </a:prstGeom>
          </p:spPr>
        </p:pic>
        <p:pic>
          <p:nvPicPr>
            <p:cNvPr id="10" name="object 10"/>
            <p:cNvPicPr/>
            <p:nvPr/>
          </p:nvPicPr>
          <p:blipFill>
            <a:blip r:embed="rId5" cstate="print"/>
            <a:stretch>
              <a:fillRect/>
            </a:stretch>
          </p:blipFill>
          <p:spPr>
            <a:xfrm>
              <a:off x="4711338" y="1262742"/>
              <a:ext cx="3259701" cy="2852238"/>
            </a:xfrm>
            <a:prstGeom prst="rect">
              <a:avLst/>
            </a:prstGeom>
          </p:spPr>
        </p:pic>
      </p:grpSp>
      <p:sp>
        <p:nvSpPr>
          <p:cNvPr id="11" name="object 11"/>
          <p:cNvSpPr txBox="1"/>
          <p:nvPr/>
        </p:nvSpPr>
        <p:spPr>
          <a:xfrm>
            <a:off x="1001848" y="4347972"/>
            <a:ext cx="6951345" cy="671830"/>
          </a:xfrm>
          <a:prstGeom prst="rect">
            <a:avLst/>
          </a:prstGeom>
        </p:spPr>
        <p:txBody>
          <a:bodyPr vert="horz" wrap="square" lIns="0" tIns="9525" rIns="0" bIns="0" rtlCol="0">
            <a:spAutoFit/>
          </a:bodyPr>
          <a:lstStyle/>
          <a:p>
            <a:pPr marL="12700" marR="5080">
              <a:lnSpc>
                <a:spcPct val="101400"/>
              </a:lnSpc>
              <a:spcBef>
                <a:spcPts val="75"/>
              </a:spcBef>
            </a:pPr>
            <a:r>
              <a:rPr sz="1400" b="1" spc="-10" dirty="0">
                <a:latin typeface="Calibri"/>
                <a:cs typeface="Calibri"/>
              </a:rPr>
              <a:t>Reference:</a:t>
            </a:r>
            <a:r>
              <a:rPr sz="1400" b="1" dirty="0">
                <a:latin typeface="Calibri"/>
                <a:cs typeface="Calibri"/>
              </a:rPr>
              <a:t> </a:t>
            </a:r>
            <a:r>
              <a:rPr sz="1400" spc="-5" dirty="0">
                <a:latin typeface="Calibri"/>
                <a:cs typeface="Calibri"/>
              </a:rPr>
              <a:t>S. (Silke)</a:t>
            </a:r>
            <a:r>
              <a:rPr sz="1400" dirty="0">
                <a:latin typeface="Calibri"/>
                <a:cs typeface="Calibri"/>
              </a:rPr>
              <a:t> </a:t>
            </a:r>
            <a:r>
              <a:rPr sz="1400" spc="-5" dirty="0">
                <a:latin typeface="Calibri"/>
                <a:cs typeface="Calibri"/>
              </a:rPr>
              <a:t>Hemming;</a:t>
            </a:r>
            <a:r>
              <a:rPr sz="1400" dirty="0">
                <a:latin typeface="Calibri"/>
                <a:cs typeface="Calibri"/>
              </a:rPr>
              <a:t> </a:t>
            </a:r>
            <a:r>
              <a:rPr sz="1400" spc="-5" dirty="0">
                <a:latin typeface="Calibri"/>
                <a:cs typeface="Calibri"/>
              </a:rPr>
              <a:t>H.F. (Feije)</a:t>
            </a:r>
            <a:r>
              <a:rPr sz="1400" dirty="0">
                <a:latin typeface="Calibri"/>
                <a:cs typeface="Calibri"/>
              </a:rPr>
              <a:t> de </a:t>
            </a:r>
            <a:r>
              <a:rPr sz="1400" spc="-5" dirty="0">
                <a:latin typeface="Calibri"/>
                <a:cs typeface="Calibri"/>
              </a:rPr>
              <a:t>Zwart; </a:t>
            </a:r>
            <a:r>
              <a:rPr sz="1400" dirty="0">
                <a:latin typeface="Calibri"/>
                <a:cs typeface="Calibri"/>
              </a:rPr>
              <a:t>Elings,</a:t>
            </a:r>
            <a:r>
              <a:rPr sz="1400" spc="5" dirty="0">
                <a:latin typeface="Calibri"/>
                <a:cs typeface="Calibri"/>
              </a:rPr>
              <a:t> </a:t>
            </a:r>
            <a:r>
              <a:rPr sz="1400" dirty="0">
                <a:latin typeface="Calibri"/>
                <a:cs typeface="Calibri"/>
              </a:rPr>
              <a:t>A.</a:t>
            </a:r>
            <a:r>
              <a:rPr sz="1400" spc="-5" dirty="0">
                <a:latin typeface="Calibri"/>
                <a:cs typeface="Calibri"/>
              </a:rPr>
              <a:t> </a:t>
            </a:r>
            <a:r>
              <a:rPr sz="1400" dirty="0">
                <a:latin typeface="Calibri"/>
                <a:cs typeface="Calibri"/>
              </a:rPr>
              <a:t>(Anne); </a:t>
            </a:r>
            <a:r>
              <a:rPr sz="1400" spc="-5" dirty="0">
                <a:latin typeface="Calibri"/>
                <a:cs typeface="Calibri"/>
              </a:rPr>
              <a:t>monique</a:t>
            </a:r>
            <a:r>
              <a:rPr sz="1400" dirty="0">
                <a:latin typeface="Calibri"/>
                <a:cs typeface="Calibri"/>
              </a:rPr>
              <a:t> </a:t>
            </a:r>
            <a:r>
              <a:rPr sz="1400" spc="-5" dirty="0">
                <a:latin typeface="Calibri"/>
                <a:cs typeface="Calibri"/>
              </a:rPr>
              <a:t>bijlaard;</a:t>
            </a:r>
            <a:r>
              <a:rPr sz="1400" dirty="0">
                <a:latin typeface="Calibri"/>
                <a:cs typeface="Calibri"/>
              </a:rPr>
              <a:t> </a:t>
            </a:r>
            <a:r>
              <a:rPr sz="1400" spc="-5" dirty="0">
                <a:latin typeface="Calibri"/>
                <a:cs typeface="Calibri"/>
              </a:rPr>
              <a:t>Bart </a:t>
            </a:r>
            <a:r>
              <a:rPr sz="1400" dirty="0">
                <a:latin typeface="Calibri"/>
                <a:cs typeface="Calibri"/>
              </a:rPr>
              <a:t> </a:t>
            </a:r>
            <a:r>
              <a:rPr sz="1400" spc="-5" dirty="0">
                <a:latin typeface="Calibri"/>
                <a:cs typeface="Calibri"/>
              </a:rPr>
              <a:t>Marrewijk, </a:t>
            </a:r>
            <a:r>
              <a:rPr sz="1400" dirty="0">
                <a:latin typeface="Calibri"/>
                <a:cs typeface="Calibri"/>
              </a:rPr>
              <a:t>van et.</a:t>
            </a:r>
            <a:r>
              <a:rPr sz="1400" spc="-5" dirty="0">
                <a:latin typeface="Calibri"/>
                <a:cs typeface="Calibri"/>
              </a:rPr>
              <a:t> </a:t>
            </a:r>
            <a:r>
              <a:rPr sz="1400" dirty="0">
                <a:latin typeface="Calibri"/>
                <a:cs typeface="Calibri"/>
              </a:rPr>
              <a:t>al.</a:t>
            </a:r>
            <a:r>
              <a:rPr sz="1400" spc="-5" dirty="0">
                <a:latin typeface="Calibri"/>
                <a:cs typeface="Calibri"/>
              </a:rPr>
              <a:t> </a:t>
            </a:r>
            <a:r>
              <a:rPr sz="1400" dirty="0">
                <a:latin typeface="Calibri"/>
                <a:cs typeface="Calibri"/>
              </a:rPr>
              <a:t>(2021): </a:t>
            </a:r>
            <a:r>
              <a:rPr sz="1400" spc="-5" dirty="0">
                <a:latin typeface="Calibri"/>
                <a:cs typeface="Calibri"/>
              </a:rPr>
              <a:t>3rd</a:t>
            </a:r>
            <a:r>
              <a:rPr sz="1400" dirty="0">
                <a:latin typeface="Calibri"/>
                <a:cs typeface="Calibri"/>
              </a:rPr>
              <a:t> </a:t>
            </a:r>
            <a:r>
              <a:rPr sz="1400" spc="-5" dirty="0">
                <a:latin typeface="Calibri"/>
                <a:cs typeface="Calibri"/>
              </a:rPr>
              <a:t>Autonomous Greenhouse</a:t>
            </a:r>
            <a:r>
              <a:rPr sz="1400" dirty="0">
                <a:latin typeface="Calibri"/>
                <a:cs typeface="Calibri"/>
              </a:rPr>
              <a:t> Challenge: </a:t>
            </a:r>
            <a:r>
              <a:rPr sz="1400" spc="-5" dirty="0">
                <a:latin typeface="Calibri"/>
                <a:cs typeface="Calibri"/>
              </a:rPr>
              <a:t>Online</a:t>
            </a:r>
            <a:r>
              <a:rPr sz="1400" dirty="0">
                <a:latin typeface="Calibri"/>
                <a:cs typeface="Calibri"/>
              </a:rPr>
              <a:t> Challenge Lettuce </a:t>
            </a:r>
            <a:r>
              <a:rPr sz="1400" spc="-300" dirty="0">
                <a:latin typeface="Calibri"/>
                <a:cs typeface="Calibri"/>
              </a:rPr>
              <a:t> </a:t>
            </a:r>
            <a:r>
              <a:rPr sz="1400" spc="-5" dirty="0">
                <a:latin typeface="Calibri"/>
                <a:cs typeface="Calibri"/>
              </a:rPr>
              <a:t>Images. Version</a:t>
            </a:r>
            <a:r>
              <a:rPr sz="1400" dirty="0">
                <a:latin typeface="Calibri"/>
                <a:cs typeface="Calibri"/>
              </a:rPr>
              <a:t> 1. </a:t>
            </a:r>
            <a:r>
              <a:rPr sz="1400" spc="-5" dirty="0">
                <a:latin typeface="Calibri"/>
                <a:cs typeface="Calibri"/>
              </a:rPr>
              <a:t>4TU.ResearchData. </a:t>
            </a:r>
            <a:r>
              <a:rPr sz="1400" dirty="0">
                <a:latin typeface="Calibri"/>
                <a:cs typeface="Calibri"/>
              </a:rPr>
              <a:t>dataset. </a:t>
            </a:r>
            <a:r>
              <a:rPr sz="1400" spc="-5" dirty="0">
                <a:latin typeface="Calibri"/>
                <a:cs typeface="Calibri"/>
              </a:rPr>
              <a:t>https://doi.org/10.4121/15023088.v1</a:t>
            </a:r>
            <a:endParaRPr sz="1400" dirty="0">
              <a:latin typeface="Calibri"/>
              <a:cs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443</TotalTime>
  <Words>2022</Words>
  <Application>Microsoft Macintosh PowerPoint</Application>
  <PresentationFormat>全屏显示(16:9)</PresentationFormat>
  <Paragraphs>145</Paragraphs>
  <Slides>28</Slides>
  <Notes>28</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28</vt:i4>
      </vt:variant>
    </vt:vector>
  </HeadingPairs>
  <TitlesOfParts>
    <vt:vector size="41" baseType="lpstr">
      <vt:lpstr>等线</vt:lpstr>
      <vt:lpstr>等线</vt:lpstr>
      <vt:lpstr>宋体</vt:lpstr>
      <vt:lpstr>Microsoft YaHei</vt:lpstr>
      <vt:lpstr>Arial MT</vt:lpstr>
      <vt:lpstr>NimbusRomNo9L</vt:lpstr>
      <vt:lpstr>Arial</vt:lpstr>
      <vt:lpstr>Calibri</vt:lpstr>
      <vt:lpstr>Helvetica Neue</vt:lpstr>
      <vt:lpstr>Lucida Sans Unicode</vt:lpstr>
      <vt:lpstr>Tahoma</vt:lpstr>
      <vt:lpstr>Trebuchet MS</vt:lpstr>
      <vt:lpstr>Office Theme</vt:lpstr>
      <vt:lpstr>DETECTING PLANT GROWTH STAGES BY MACHINE LEARNING</vt:lpstr>
      <vt:lpstr>Table of contents</vt:lpstr>
      <vt:lpstr>PowerPoint 演示文稿</vt:lpstr>
      <vt:lpstr>Project background </vt:lpstr>
      <vt:lpstr>Project objectives</vt:lpstr>
      <vt:lpstr>Dataset creation </vt:lpstr>
      <vt:lpstr>Grow lettuce</vt:lpstr>
      <vt:lpstr>PowerPoint 演示文稿</vt:lpstr>
      <vt:lpstr>Open source lettuce database</vt:lpstr>
      <vt:lpstr>Lettuce Growth Stages Dataset  </vt:lpstr>
      <vt:lpstr>Abnormal Leaves Dataset  </vt:lpstr>
      <vt:lpstr>03</vt:lpstr>
      <vt:lpstr>Image preprocessing</vt:lpstr>
      <vt:lpstr>Histogram of Oriented Gradients (HOG)</vt:lpstr>
      <vt:lpstr>PowerPoint 演示文稿</vt:lpstr>
      <vt:lpstr>Support Vector Machine (SVM)</vt:lpstr>
      <vt:lpstr>HOG Feature Extraction combined with SVM method</vt:lpstr>
      <vt:lpstr>Convolutional Neural Network (CNN) architecture  </vt:lpstr>
      <vt:lpstr>CNN classification on different growth stages  </vt:lpstr>
      <vt:lpstr>Develop model detecting abnormal leaves </vt:lpstr>
      <vt:lpstr>CNN classification on abnormal leaves  </vt:lpstr>
      <vt:lpstr>05</vt:lpstr>
      <vt:lpstr>Method comparison   </vt:lpstr>
      <vt:lpstr>Visualize the detected results   </vt:lpstr>
      <vt:lpstr>Visualize the detected results   </vt:lpstr>
      <vt:lpstr>Summary   </vt:lpstr>
      <vt:lpstr>Reference</vt:lpstr>
      <vt:lpstr>Thanks for listening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DETECTING PLANT GROWTH  STAGES BY MACHINE LEARNING - Lettuce</dc:title>
  <cp:lastModifiedBy>Wu Yutong</cp:lastModifiedBy>
  <cp:revision>125</cp:revision>
  <dcterms:created xsi:type="dcterms:W3CDTF">2024-01-25T18:13:12Z</dcterms:created>
  <dcterms:modified xsi:type="dcterms:W3CDTF">2024-04-23T08:58:58Z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2024-01-25T00:00:00Z</vt:filetime>
  </property>
  <property fmtid="{D5CDD505-2E9C-101B-9397-08002B2CF9AE}" pid="3" name="LastSaved">
    <vt:filetime>2024-01-25T00:00:00Z</vt:filetime>
  </property>
</Properties>
</file>